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2"/>
  </p:notesMasterIdLst>
  <p:sldIdLst>
    <p:sldId id="386" r:id="rId2"/>
    <p:sldId id="257" r:id="rId3"/>
    <p:sldId id="421" r:id="rId4"/>
    <p:sldId id="422" r:id="rId5"/>
    <p:sldId id="427" r:id="rId6"/>
    <p:sldId id="423" r:id="rId7"/>
    <p:sldId id="424" r:id="rId8"/>
    <p:sldId id="425" r:id="rId9"/>
    <p:sldId id="426" r:id="rId10"/>
    <p:sldId id="290" r:id="rId11"/>
  </p:sldIdLst>
  <p:sldSz cx="9144000" cy="6858000" type="screen4x3"/>
  <p:notesSz cx="9928225" cy="6797675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吳柏賢" initials="吳柏賢" lastIdx="2" clrIdx="0">
    <p:extLst>
      <p:ext uri="{19B8F6BF-5375-455C-9EA6-DF929625EA0E}">
        <p15:presenceInfo xmlns:p15="http://schemas.microsoft.com/office/powerpoint/2012/main" userId="S::N26091982@ncku.edu.tw::588eefe0-3698-41ae-abd2-2c41de4e1478" providerId="AD"/>
      </p:ext>
    </p:extLst>
  </p:cmAuthor>
  <p:cmAuthor id="2" name="LLH" initials="L" lastIdx="4" clrIdx="1">
    <p:extLst>
      <p:ext uri="{19B8F6BF-5375-455C-9EA6-DF929625EA0E}">
        <p15:presenceInfo xmlns:p15="http://schemas.microsoft.com/office/powerpoint/2012/main" userId="LL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6F"/>
    <a:srgbClr val="007635"/>
    <a:srgbClr val="215968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3E0969-83DF-4ED8-A3BA-0BE176985A5E}" v="25" dt="2022-06-15T07:18:39.1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77312" autoAdjust="0"/>
  </p:normalViewPr>
  <p:slideViewPr>
    <p:cSldViewPr snapToGrid="0">
      <p:cViewPr varScale="1">
        <p:scale>
          <a:sx n="55" d="100"/>
          <a:sy n="55" d="100"/>
        </p:scale>
        <p:origin x="1676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2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偉城 邱" userId="93f36c4632d8c1b6" providerId="LiveId" clId="{523E0969-83DF-4ED8-A3BA-0BE176985A5E}"/>
    <pc:docChg chg="undo custSel addSld delSld modSld">
      <pc:chgData name="偉城 邱" userId="93f36c4632d8c1b6" providerId="LiveId" clId="{523E0969-83DF-4ED8-A3BA-0BE176985A5E}" dt="2022-06-15T07:18:39.155" v="734" actId="1076"/>
      <pc:docMkLst>
        <pc:docMk/>
      </pc:docMkLst>
      <pc:sldChg chg="modSp mod">
        <pc:chgData name="偉城 邱" userId="93f36c4632d8c1b6" providerId="LiveId" clId="{523E0969-83DF-4ED8-A3BA-0BE176985A5E}" dt="2022-06-15T07:07:00.649" v="688" actId="20577"/>
        <pc:sldMkLst>
          <pc:docMk/>
          <pc:sldMk cId="3232301430" sldId="257"/>
        </pc:sldMkLst>
        <pc:spChg chg="mod">
          <ac:chgData name="偉城 邱" userId="93f36c4632d8c1b6" providerId="LiveId" clId="{523E0969-83DF-4ED8-A3BA-0BE176985A5E}" dt="2022-06-15T07:07:00.649" v="688" actId="20577"/>
          <ac:spMkLst>
            <pc:docMk/>
            <pc:sldMk cId="3232301430" sldId="257"/>
            <ac:spMk id="3" creationId="{00000000-0000-0000-0000-000000000000}"/>
          </ac:spMkLst>
        </pc:spChg>
      </pc:sldChg>
      <pc:sldChg chg="del">
        <pc:chgData name="偉城 邱" userId="93f36c4632d8c1b6" providerId="LiveId" clId="{523E0969-83DF-4ED8-A3BA-0BE176985A5E}" dt="2022-06-15T06:26:40.133" v="0" actId="47"/>
        <pc:sldMkLst>
          <pc:docMk/>
          <pc:sldMk cId="2485507567" sldId="258"/>
        </pc:sldMkLst>
      </pc:sldChg>
      <pc:sldChg chg="del">
        <pc:chgData name="偉城 邱" userId="93f36c4632d8c1b6" providerId="LiveId" clId="{523E0969-83DF-4ED8-A3BA-0BE176985A5E}" dt="2022-06-15T06:26:47.843" v="26" actId="47"/>
        <pc:sldMkLst>
          <pc:docMk/>
          <pc:sldMk cId="0" sldId="277"/>
        </pc:sldMkLst>
      </pc:sldChg>
      <pc:sldChg chg="del">
        <pc:chgData name="偉城 邱" userId="93f36c4632d8c1b6" providerId="LiveId" clId="{523E0969-83DF-4ED8-A3BA-0BE176985A5E}" dt="2022-06-15T06:26:42.057" v="5" actId="47"/>
        <pc:sldMkLst>
          <pc:docMk/>
          <pc:sldMk cId="1527573146" sldId="340"/>
        </pc:sldMkLst>
      </pc:sldChg>
      <pc:sldChg chg="del">
        <pc:chgData name="偉城 邱" userId="93f36c4632d8c1b6" providerId="LiveId" clId="{523E0969-83DF-4ED8-A3BA-0BE176985A5E}" dt="2022-06-15T06:26:42.308" v="7" actId="47"/>
        <pc:sldMkLst>
          <pc:docMk/>
          <pc:sldMk cId="720277301" sldId="341"/>
        </pc:sldMkLst>
      </pc:sldChg>
      <pc:sldChg chg="del">
        <pc:chgData name="偉城 邱" userId="93f36c4632d8c1b6" providerId="LiveId" clId="{523E0969-83DF-4ED8-A3BA-0BE176985A5E}" dt="2022-06-15T06:26:53.934" v="36" actId="47"/>
        <pc:sldMkLst>
          <pc:docMk/>
          <pc:sldMk cId="0" sldId="384"/>
        </pc:sldMkLst>
      </pc:sldChg>
      <pc:sldChg chg="del">
        <pc:chgData name="偉城 邱" userId="93f36c4632d8c1b6" providerId="LiveId" clId="{523E0969-83DF-4ED8-A3BA-0BE176985A5E}" dt="2022-06-15T06:26:54.076" v="37" actId="47"/>
        <pc:sldMkLst>
          <pc:docMk/>
          <pc:sldMk cId="0" sldId="385"/>
        </pc:sldMkLst>
      </pc:sldChg>
      <pc:sldChg chg="addSp delSp modSp mod">
        <pc:chgData name="偉城 邱" userId="93f36c4632d8c1b6" providerId="LiveId" clId="{523E0969-83DF-4ED8-A3BA-0BE176985A5E}" dt="2022-06-15T06:29:28.835" v="121" actId="255"/>
        <pc:sldMkLst>
          <pc:docMk/>
          <pc:sldMk cId="3892372129" sldId="386"/>
        </pc:sldMkLst>
        <pc:spChg chg="mod">
          <ac:chgData name="偉城 邱" userId="93f36c4632d8c1b6" providerId="LiveId" clId="{523E0969-83DF-4ED8-A3BA-0BE176985A5E}" dt="2022-06-15T06:29:28.835" v="121" actId="255"/>
          <ac:spMkLst>
            <pc:docMk/>
            <pc:sldMk cId="3892372129" sldId="386"/>
            <ac:spMk id="6" creationId="{00000000-0000-0000-0000-000000000000}"/>
          </ac:spMkLst>
        </pc:spChg>
        <pc:spChg chg="add mod">
          <ac:chgData name="偉城 邱" userId="93f36c4632d8c1b6" providerId="LiveId" clId="{523E0969-83DF-4ED8-A3BA-0BE176985A5E}" dt="2022-06-15T06:28:12.277" v="105" actId="5793"/>
          <ac:spMkLst>
            <pc:docMk/>
            <pc:sldMk cId="3892372129" sldId="386"/>
            <ac:spMk id="7" creationId="{435000A8-897B-2A93-75D7-BD471ED09BD7}"/>
          </ac:spMkLst>
        </pc:spChg>
        <pc:spChg chg="mod">
          <ac:chgData name="偉城 邱" userId="93f36c4632d8c1b6" providerId="LiveId" clId="{523E0969-83DF-4ED8-A3BA-0BE176985A5E}" dt="2022-06-15T06:27:48.938" v="98" actId="20577"/>
          <ac:spMkLst>
            <pc:docMk/>
            <pc:sldMk cId="3892372129" sldId="386"/>
            <ac:spMk id="8" creationId="{00000000-0000-0000-0000-000000000000}"/>
          </ac:spMkLst>
        </pc:spChg>
        <pc:spChg chg="mod">
          <ac:chgData name="偉城 邱" userId="93f36c4632d8c1b6" providerId="LiveId" clId="{523E0969-83DF-4ED8-A3BA-0BE176985A5E}" dt="2022-06-15T06:28:43.893" v="110" actId="1076"/>
          <ac:spMkLst>
            <pc:docMk/>
            <pc:sldMk cId="3892372129" sldId="386"/>
            <ac:spMk id="12" creationId="{00000000-0000-0000-0000-000000000000}"/>
          </ac:spMkLst>
        </pc:spChg>
        <pc:spChg chg="del">
          <ac:chgData name="偉城 邱" userId="93f36c4632d8c1b6" providerId="LiveId" clId="{523E0969-83DF-4ED8-A3BA-0BE176985A5E}" dt="2022-06-15T06:27:43.126" v="96" actId="478"/>
          <ac:spMkLst>
            <pc:docMk/>
            <pc:sldMk cId="3892372129" sldId="386"/>
            <ac:spMk id="14" creationId="{F42DEF3B-80FB-4AFA-A7BF-9E54897941C2}"/>
          </ac:spMkLst>
        </pc:spChg>
      </pc:sldChg>
      <pc:sldChg chg="del">
        <pc:chgData name="偉城 邱" userId="93f36c4632d8c1b6" providerId="LiveId" clId="{523E0969-83DF-4ED8-A3BA-0BE176985A5E}" dt="2022-06-15T06:26:42.369" v="8" actId="47"/>
        <pc:sldMkLst>
          <pc:docMk/>
          <pc:sldMk cId="784754604" sldId="388"/>
        </pc:sldMkLst>
      </pc:sldChg>
      <pc:sldChg chg="del">
        <pc:chgData name="偉城 邱" userId="93f36c4632d8c1b6" providerId="LiveId" clId="{523E0969-83DF-4ED8-A3BA-0BE176985A5E}" dt="2022-06-15T06:26:42.418" v="9" actId="47"/>
        <pc:sldMkLst>
          <pc:docMk/>
          <pc:sldMk cId="3585498715" sldId="389"/>
        </pc:sldMkLst>
      </pc:sldChg>
      <pc:sldChg chg="del">
        <pc:chgData name="偉城 邱" userId="93f36c4632d8c1b6" providerId="LiveId" clId="{523E0969-83DF-4ED8-A3BA-0BE176985A5E}" dt="2022-06-15T06:26:42.921" v="12" actId="47"/>
        <pc:sldMkLst>
          <pc:docMk/>
          <pc:sldMk cId="198308961" sldId="390"/>
        </pc:sldMkLst>
      </pc:sldChg>
      <pc:sldChg chg="del">
        <pc:chgData name="偉城 邱" userId="93f36c4632d8c1b6" providerId="LiveId" clId="{523E0969-83DF-4ED8-A3BA-0BE176985A5E}" dt="2022-06-15T06:26:43.870" v="17" actId="47"/>
        <pc:sldMkLst>
          <pc:docMk/>
          <pc:sldMk cId="2255740919" sldId="391"/>
        </pc:sldMkLst>
      </pc:sldChg>
      <pc:sldChg chg="del">
        <pc:chgData name="偉城 邱" userId="93f36c4632d8c1b6" providerId="LiveId" clId="{523E0969-83DF-4ED8-A3BA-0BE176985A5E}" dt="2022-06-15T06:26:43.558" v="16" actId="47"/>
        <pc:sldMkLst>
          <pc:docMk/>
          <pc:sldMk cId="484356843" sldId="392"/>
        </pc:sldMkLst>
      </pc:sldChg>
      <pc:sldChg chg="del">
        <pc:chgData name="偉城 邱" userId="93f36c4632d8c1b6" providerId="LiveId" clId="{523E0969-83DF-4ED8-A3BA-0BE176985A5E}" dt="2022-06-15T06:26:41.622" v="4" actId="47"/>
        <pc:sldMkLst>
          <pc:docMk/>
          <pc:sldMk cId="4008712550" sldId="393"/>
        </pc:sldMkLst>
      </pc:sldChg>
      <pc:sldChg chg="del">
        <pc:chgData name="偉城 邱" userId="93f36c4632d8c1b6" providerId="LiveId" clId="{523E0969-83DF-4ED8-A3BA-0BE176985A5E}" dt="2022-06-15T06:26:44.364" v="18" actId="47"/>
        <pc:sldMkLst>
          <pc:docMk/>
          <pc:sldMk cId="3664987886" sldId="395"/>
        </pc:sldMkLst>
      </pc:sldChg>
      <pc:sldChg chg="del">
        <pc:chgData name="偉城 邱" userId="93f36c4632d8c1b6" providerId="LiveId" clId="{523E0969-83DF-4ED8-A3BA-0BE176985A5E}" dt="2022-06-15T06:26:45.633" v="19" actId="47"/>
        <pc:sldMkLst>
          <pc:docMk/>
          <pc:sldMk cId="1628839575" sldId="396"/>
        </pc:sldMkLst>
      </pc:sldChg>
      <pc:sldChg chg="del">
        <pc:chgData name="偉城 邱" userId="93f36c4632d8c1b6" providerId="LiveId" clId="{523E0969-83DF-4ED8-A3BA-0BE176985A5E}" dt="2022-06-15T06:26:46.429" v="21" actId="47"/>
        <pc:sldMkLst>
          <pc:docMk/>
          <pc:sldMk cId="2065957374" sldId="397"/>
        </pc:sldMkLst>
      </pc:sldChg>
      <pc:sldChg chg="del">
        <pc:chgData name="偉城 邱" userId="93f36c4632d8c1b6" providerId="LiveId" clId="{523E0969-83DF-4ED8-A3BA-0BE176985A5E}" dt="2022-06-15T06:26:45.870" v="20" actId="47"/>
        <pc:sldMkLst>
          <pc:docMk/>
          <pc:sldMk cId="1837930133" sldId="398"/>
        </pc:sldMkLst>
      </pc:sldChg>
      <pc:sldChg chg="del">
        <pc:chgData name="偉城 邱" userId="93f36c4632d8c1b6" providerId="LiveId" clId="{523E0969-83DF-4ED8-A3BA-0BE176985A5E}" dt="2022-06-15T06:26:47.301" v="22" actId="47"/>
        <pc:sldMkLst>
          <pc:docMk/>
          <pc:sldMk cId="2290692600" sldId="399"/>
        </pc:sldMkLst>
      </pc:sldChg>
      <pc:sldChg chg="del">
        <pc:chgData name="偉城 邱" userId="93f36c4632d8c1b6" providerId="LiveId" clId="{523E0969-83DF-4ED8-A3BA-0BE176985A5E}" dt="2022-06-15T06:26:47.586" v="23" actId="47"/>
        <pc:sldMkLst>
          <pc:docMk/>
          <pc:sldMk cId="1080454614" sldId="400"/>
        </pc:sldMkLst>
      </pc:sldChg>
      <pc:sldChg chg="del">
        <pc:chgData name="偉城 邱" userId="93f36c4632d8c1b6" providerId="LiveId" clId="{523E0969-83DF-4ED8-A3BA-0BE176985A5E}" dt="2022-06-15T06:26:47.661" v="24" actId="47"/>
        <pc:sldMkLst>
          <pc:docMk/>
          <pc:sldMk cId="1831485188" sldId="401"/>
        </pc:sldMkLst>
      </pc:sldChg>
      <pc:sldChg chg="del">
        <pc:chgData name="偉城 邱" userId="93f36c4632d8c1b6" providerId="LiveId" clId="{523E0969-83DF-4ED8-A3BA-0BE176985A5E}" dt="2022-06-15T06:26:47.806" v="25" actId="47"/>
        <pc:sldMkLst>
          <pc:docMk/>
          <pc:sldMk cId="1938080900" sldId="402"/>
        </pc:sldMkLst>
      </pc:sldChg>
      <pc:sldChg chg="del">
        <pc:chgData name="偉城 邱" userId="93f36c4632d8c1b6" providerId="LiveId" clId="{523E0969-83DF-4ED8-A3BA-0BE176985A5E}" dt="2022-06-15T06:26:42.212" v="6" actId="47"/>
        <pc:sldMkLst>
          <pc:docMk/>
          <pc:sldMk cId="3093216519" sldId="407"/>
        </pc:sldMkLst>
      </pc:sldChg>
      <pc:sldChg chg="del">
        <pc:chgData name="偉城 邱" userId="93f36c4632d8c1b6" providerId="LiveId" clId="{523E0969-83DF-4ED8-A3BA-0BE176985A5E}" dt="2022-06-15T06:26:42.498" v="10" actId="47"/>
        <pc:sldMkLst>
          <pc:docMk/>
          <pc:sldMk cId="647829116" sldId="408"/>
        </pc:sldMkLst>
      </pc:sldChg>
      <pc:sldChg chg="del">
        <pc:chgData name="偉城 邱" userId="93f36c4632d8c1b6" providerId="LiveId" clId="{523E0969-83DF-4ED8-A3BA-0BE176985A5E}" dt="2022-06-15T06:26:42.716" v="11" actId="47"/>
        <pc:sldMkLst>
          <pc:docMk/>
          <pc:sldMk cId="927772521" sldId="409"/>
        </pc:sldMkLst>
      </pc:sldChg>
      <pc:sldChg chg="del">
        <pc:chgData name="偉城 邱" userId="93f36c4632d8c1b6" providerId="LiveId" clId="{523E0969-83DF-4ED8-A3BA-0BE176985A5E}" dt="2022-06-15T06:26:42.984" v="13" actId="47"/>
        <pc:sldMkLst>
          <pc:docMk/>
          <pc:sldMk cId="2327609847" sldId="411"/>
        </pc:sldMkLst>
      </pc:sldChg>
      <pc:sldChg chg="del">
        <pc:chgData name="偉城 邱" userId="93f36c4632d8c1b6" providerId="LiveId" clId="{523E0969-83DF-4ED8-A3BA-0BE176985A5E}" dt="2022-06-15T06:26:41.271" v="2" actId="47"/>
        <pc:sldMkLst>
          <pc:docMk/>
          <pc:sldMk cId="2705335118" sldId="414"/>
        </pc:sldMkLst>
      </pc:sldChg>
      <pc:sldChg chg="del">
        <pc:chgData name="偉城 邱" userId="93f36c4632d8c1b6" providerId="LiveId" clId="{523E0969-83DF-4ED8-A3BA-0BE176985A5E}" dt="2022-06-15T06:26:48.818" v="27" actId="47"/>
        <pc:sldMkLst>
          <pc:docMk/>
          <pc:sldMk cId="3164117830" sldId="416"/>
        </pc:sldMkLst>
      </pc:sldChg>
      <pc:sldChg chg="del">
        <pc:chgData name="偉城 邱" userId="93f36c4632d8c1b6" providerId="LiveId" clId="{523E0969-83DF-4ED8-A3BA-0BE176985A5E}" dt="2022-06-15T06:26:48.995" v="28" actId="47"/>
        <pc:sldMkLst>
          <pc:docMk/>
          <pc:sldMk cId="3769655920" sldId="417"/>
        </pc:sldMkLst>
      </pc:sldChg>
      <pc:sldChg chg="del">
        <pc:chgData name="偉城 邱" userId="93f36c4632d8c1b6" providerId="LiveId" clId="{523E0969-83DF-4ED8-A3BA-0BE176985A5E}" dt="2022-06-15T06:26:49.330" v="30" actId="47"/>
        <pc:sldMkLst>
          <pc:docMk/>
          <pc:sldMk cId="3613766334" sldId="418"/>
        </pc:sldMkLst>
      </pc:sldChg>
      <pc:sldChg chg="del">
        <pc:chgData name="偉城 邱" userId="93f36c4632d8c1b6" providerId="LiveId" clId="{523E0969-83DF-4ED8-A3BA-0BE176985A5E}" dt="2022-06-15T06:26:49.155" v="29" actId="47"/>
        <pc:sldMkLst>
          <pc:docMk/>
          <pc:sldMk cId="3064693022" sldId="419"/>
        </pc:sldMkLst>
      </pc:sldChg>
      <pc:sldChg chg="delSp modSp del mod">
        <pc:chgData name="偉城 邱" userId="93f36c4632d8c1b6" providerId="LiveId" clId="{523E0969-83DF-4ED8-A3BA-0BE176985A5E}" dt="2022-06-15T06:29:55.100" v="145" actId="47"/>
        <pc:sldMkLst>
          <pc:docMk/>
          <pc:sldMk cId="2580733451" sldId="420"/>
        </pc:sldMkLst>
        <pc:spChg chg="mod">
          <ac:chgData name="偉城 邱" userId="93f36c4632d8c1b6" providerId="LiveId" clId="{523E0969-83DF-4ED8-A3BA-0BE176985A5E}" dt="2022-06-15T06:29:46.232" v="143" actId="20577"/>
          <ac:spMkLst>
            <pc:docMk/>
            <pc:sldMk cId="2580733451" sldId="420"/>
            <ac:spMk id="2" creationId="{00000000-0000-0000-0000-000000000000}"/>
          </ac:spMkLst>
        </pc:spChg>
        <pc:spChg chg="del">
          <ac:chgData name="偉城 邱" userId="93f36c4632d8c1b6" providerId="LiveId" clId="{523E0969-83DF-4ED8-A3BA-0BE176985A5E}" dt="2022-06-15T06:26:56.557" v="39" actId="478"/>
          <ac:spMkLst>
            <pc:docMk/>
            <pc:sldMk cId="2580733451" sldId="420"/>
            <ac:spMk id="6" creationId="{8322DF99-6A78-4FA5-8067-8E0362F8AF90}"/>
          </ac:spMkLst>
        </pc:spChg>
        <pc:spChg chg="del">
          <ac:chgData name="偉城 邱" userId="93f36c4632d8c1b6" providerId="LiveId" clId="{523E0969-83DF-4ED8-A3BA-0BE176985A5E}" dt="2022-06-15T06:26:57.212" v="40" actId="478"/>
          <ac:spMkLst>
            <pc:docMk/>
            <pc:sldMk cId="2580733451" sldId="420"/>
            <ac:spMk id="8" creationId="{B634C6F7-008F-4024-8B5D-EB581AC45252}"/>
          </ac:spMkLst>
        </pc:spChg>
        <pc:picChg chg="del">
          <ac:chgData name="偉城 邱" userId="93f36c4632d8c1b6" providerId="LiveId" clId="{523E0969-83DF-4ED8-A3BA-0BE176985A5E}" dt="2022-06-15T06:26:52.508" v="33" actId="478"/>
          <ac:picMkLst>
            <pc:docMk/>
            <pc:sldMk cId="2580733451" sldId="420"/>
            <ac:picMk id="5" creationId="{F663D7CC-1A28-4F27-B70E-ACE243DA0F5C}"/>
          </ac:picMkLst>
        </pc:picChg>
      </pc:sldChg>
      <pc:sldChg chg="addSp delSp modSp add mod">
        <pc:chgData name="偉城 邱" userId="93f36c4632d8c1b6" providerId="LiveId" clId="{523E0969-83DF-4ED8-A3BA-0BE176985A5E}" dt="2022-06-15T06:48:56.601" v="483" actId="1076"/>
        <pc:sldMkLst>
          <pc:docMk/>
          <pc:sldMk cId="2694985880" sldId="421"/>
        </pc:sldMkLst>
        <pc:spChg chg="mod">
          <ac:chgData name="偉城 邱" userId="93f36c4632d8c1b6" providerId="LiveId" clId="{523E0969-83DF-4ED8-A3BA-0BE176985A5E}" dt="2022-06-15T06:30:02.778" v="163" actId="20577"/>
          <ac:spMkLst>
            <pc:docMk/>
            <pc:sldMk cId="2694985880" sldId="421"/>
            <ac:spMk id="2" creationId="{00000000-0000-0000-0000-000000000000}"/>
          </ac:spMkLst>
        </pc:spChg>
        <pc:spChg chg="mod">
          <ac:chgData name="偉城 邱" userId="93f36c4632d8c1b6" providerId="LiveId" clId="{523E0969-83DF-4ED8-A3BA-0BE176985A5E}" dt="2022-06-15T06:32:32.375" v="176" actId="20577"/>
          <ac:spMkLst>
            <pc:docMk/>
            <pc:sldMk cId="2694985880" sldId="421"/>
            <ac:spMk id="3" creationId="{00000000-0000-0000-0000-000000000000}"/>
          </ac:spMkLst>
        </pc:spChg>
        <pc:picChg chg="add mod">
          <ac:chgData name="偉城 邱" userId="93f36c4632d8c1b6" providerId="LiveId" clId="{523E0969-83DF-4ED8-A3BA-0BE176985A5E}" dt="2022-06-15T06:48:56.601" v="483" actId="1076"/>
          <ac:picMkLst>
            <pc:docMk/>
            <pc:sldMk cId="2694985880" sldId="421"/>
            <ac:picMk id="5" creationId="{BF368779-8C6C-9AB6-E33B-A0BC27766D94}"/>
          </ac:picMkLst>
        </pc:picChg>
        <pc:picChg chg="add del mod">
          <ac:chgData name="偉城 邱" userId="93f36c4632d8c1b6" providerId="LiveId" clId="{523E0969-83DF-4ED8-A3BA-0BE176985A5E}" dt="2022-06-15T06:34:06.795" v="179" actId="478"/>
          <ac:picMkLst>
            <pc:docMk/>
            <pc:sldMk cId="2694985880" sldId="421"/>
            <ac:picMk id="6" creationId="{AD8AF91A-AFBD-5EE1-D27F-1178BEB9C072}"/>
          </ac:picMkLst>
        </pc:picChg>
      </pc:sldChg>
      <pc:sldChg chg="del">
        <pc:chgData name="偉城 邱" userId="93f36c4632d8c1b6" providerId="LiveId" clId="{523E0969-83DF-4ED8-A3BA-0BE176985A5E}" dt="2022-06-15T06:26:53.547" v="34" actId="47"/>
        <pc:sldMkLst>
          <pc:docMk/>
          <pc:sldMk cId="2824129179" sldId="422"/>
        </pc:sldMkLst>
      </pc:sldChg>
      <pc:sldChg chg="addSp delSp modSp add mod">
        <pc:chgData name="偉城 邱" userId="93f36c4632d8c1b6" providerId="LiveId" clId="{523E0969-83DF-4ED8-A3BA-0BE176985A5E}" dt="2022-06-15T06:48:49.276" v="482" actId="1076"/>
        <pc:sldMkLst>
          <pc:docMk/>
          <pc:sldMk cId="3220301739" sldId="422"/>
        </pc:sldMkLst>
        <pc:spChg chg="mod">
          <ac:chgData name="偉城 邱" userId="93f36c4632d8c1b6" providerId="LiveId" clId="{523E0969-83DF-4ED8-A3BA-0BE176985A5E}" dt="2022-06-15T06:35:06.907" v="221" actId="313"/>
          <ac:spMkLst>
            <pc:docMk/>
            <pc:sldMk cId="3220301739" sldId="422"/>
            <ac:spMk id="2" creationId="{00000000-0000-0000-0000-000000000000}"/>
          </ac:spMkLst>
        </pc:spChg>
        <pc:spChg chg="del">
          <ac:chgData name="偉城 邱" userId="93f36c4632d8c1b6" providerId="LiveId" clId="{523E0969-83DF-4ED8-A3BA-0BE176985A5E}" dt="2022-06-15T06:36:39.198" v="222" actId="478"/>
          <ac:spMkLst>
            <pc:docMk/>
            <pc:sldMk cId="3220301739" sldId="422"/>
            <ac:spMk id="3" creationId="{00000000-0000-0000-0000-000000000000}"/>
          </ac:spMkLst>
        </pc:spChg>
        <pc:spChg chg="add del mod">
          <ac:chgData name="偉城 邱" userId="93f36c4632d8c1b6" providerId="LiveId" clId="{523E0969-83DF-4ED8-A3BA-0BE176985A5E}" dt="2022-06-15T06:36:51.009" v="223"/>
          <ac:spMkLst>
            <pc:docMk/>
            <pc:sldMk cId="3220301739" sldId="422"/>
            <ac:spMk id="7" creationId="{822473BE-7B1B-5A95-D2FA-D4061CB8BCF9}"/>
          </ac:spMkLst>
        </pc:spChg>
        <pc:spChg chg="add mod">
          <ac:chgData name="偉城 邱" userId="93f36c4632d8c1b6" providerId="LiveId" clId="{523E0969-83DF-4ED8-A3BA-0BE176985A5E}" dt="2022-06-15T06:39:08.657" v="322" actId="20577"/>
          <ac:spMkLst>
            <pc:docMk/>
            <pc:sldMk cId="3220301739" sldId="422"/>
            <ac:spMk id="11" creationId="{EA241579-BB08-AE00-3CE7-1D9A146FACA8}"/>
          </ac:spMkLst>
        </pc:spChg>
        <pc:picChg chg="del mod">
          <ac:chgData name="偉城 邱" userId="93f36c4632d8c1b6" providerId="LiveId" clId="{523E0969-83DF-4ED8-A3BA-0BE176985A5E}" dt="2022-06-15T06:34:12.797" v="182" actId="478"/>
          <ac:picMkLst>
            <pc:docMk/>
            <pc:sldMk cId="3220301739" sldId="422"/>
            <ac:picMk id="5" creationId="{BF368779-8C6C-9AB6-E33B-A0BC27766D94}"/>
          </ac:picMkLst>
        </pc:picChg>
        <pc:picChg chg="add del mod">
          <ac:chgData name="偉城 邱" userId="93f36c4632d8c1b6" providerId="LiveId" clId="{523E0969-83DF-4ED8-A3BA-0BE176985A5E}" dt="2022-06-15T06:37:51.687" v="232" actId="478"/>
          <ac:picMkLst>
            <pc:docMk/>
            <pc:sldMk cId="3220301739" sldId="422"/>
            <ac:picMk id="9" creationId="{EFDEF06B-180C-0350-0E7D-BF15C2159D35}"/>
          </ac:picMkLst>
        </pc:picChg>
        <pc:picChg chg="add mod">
          <ac:chgData name="偉城 邱" userId="93f36c4632d8c1b6" providerId="LiveId" clId="{523E0969-83DF-4ED8-A3BA-0BE176985A5E}" dt="2022-06-15T06:48:49.276" v="482" actId="1076"/>
          <ac:picMkLst>
            <pc:docMk/>
            <pc:sldMk cId="3220301739" sldId="422"/>
            <ac:picMk id="12" creationId="{BEFBA3DB-EF26-30B1-8862-698A2F8923D0}"/>
          </ac:picMkLst>
        </pc:picChg>
      </pc:sldChg>
      <pc:sldChg chg="addSp delSp modSp add mod">
        <pc:chgData name="偉城 邱" userId="93f36c4632d8c1b6" providerId="LiveId" clId="{523E0969-83DF-4ED8-A3BA-0BE176985A5E}" dt="2022-06-15T06:50:23.144" v="487" actId="693"/>
        <pc:sldMkLst>
          <pc:docMk/>
          <pc:sldMk cId="1294651926" sldId="423"/>
        </pc:sldMkLst>
        <pc:spChg chg="mod">
          <ac:chgData name="偉城 邱" userId="93f36c4632d8c1b6" providerId="LiveId" clId="{523E0969-83DF-4ED8-A3BA-0BE176985A5E}" dt="2022-06-15T06:44:39.501" v="432" actId="1076"/>
          <ac:spMkLst>
            <pc:docMk/>
            <pc:sldMk cId="1294651926" sldId="423"/>
            <ac:spMk id="2" creationId="{00000000-0000-0000-0000-000000000000}"/>
          </ac:spMkLst>
        </pc:spChg>
        <pc:spChg chg="add del mod">
          <ac:chgData name="偉城 邱" userId="93f36c4632d8c1b6" providerId="LiveId" clId="{523E0969-83DF-4ED8-A3BA-0BE176985A5E}" dt="2022-06-15T06:41:26.077" v="329" actId="478"/>
          <ac:spMkLst>
            <pc:docMk/>
            <pc:sldMk cId="1294651926" sldId="423"/>
            <ac:spMk id="5" creationId="{7AA30D49-52AF-0AB1-B745-C35167839853}"/>
          </ac:spMkLst>
        </pc:spChg>
        <pc:spChg chg="add mod">
          <ac:chgData name="偉城 邱" userId="93f36c4632d8c1b6" providerId="LiveId" clId="{523E0969-83DF-4ED8-A3BA-0BE176985A5E}" dt="2022-06-15T06:45:27.803" v="444" actId="1076"/>
          <ac:spMkLst>
            <pc:docMk/>
            <pc:sldMk cId="1294651926" sldId="423"/>
            <ac:spMk id="8" creationId="{AC3778C5-6D75-4066-677C-1BAC0740A3A9}"/>
          </ac:spMkLst>
        </pc:spChg>
        <pc:spChg chg="add mod">
          <ac:chgData name="偉城 邱" userId="93f36c4632d8c1b6" providerId="LiveId" clId="{523E0969-83DF-4ED8-A3BA-0BE176985A5E}" dt="2022-06-15T06:45:24.565" v="443" actId="1076"/>
          <ac:spMkLst>
            <pc:docMk/>
            <pc:sldMk cId="1294651926" sldId="423"/>
            <ac:spMk id="10" creationId="{A8A0591D-6AAE-1895-57CB-1D2FBB71B692}"/>
          </ac:spMkLst>
        </pc:spChg>
        <pc:spChg chg="add del mod">
          <ac:chgData name="偉城 邱" userId="93f36c4632d8c1b6" providerId="LiveId" clId="{523E0969-83DF-4ED8-A3BA-0BE176985A5E}" dt="2022-06-15T06:42:24.473" v="350" actId="478"/>
          <ac:spMkLst>
            <pc:docMk/>
            <pc:sldMk cId="1294651926" sldId="423"/>
            <ac:spMk id="11" creationId="{838BF2DE-8430-F7A0-D5E1-A8D86744AB77}"/>
          </ac:spMkLst>
        </pc:spChg>
        <pc:spChg chg="add mod">
          <ac:chgData name="偉城 邱" userId="93f36c4632d8c1b6" providerId="LiveId" clId="{523E0969-83DF-4ED8-A3BA-0BE176985A5E}" dt="2022-06-15T06:45:37.033" v="447" actId="1076"/>
          <ac:spMkLst>
            <pc:docMk/>
            <pc:sldMk cId="1294651926" sldId="423"/>
            <ac:spMk id="12" creationId="{27439F64-7A2A-81DC-59AB-AE4B90CACF98}"/>
          </ac:spMkLst>
        </pc:spChg>
        <pc:spChg chg="add mod">
          <ac:chgData name="偉城 邱" userId="93f36c4632d8c1b6" providerId="LiveId" clId="{523E0969-83DF-4ED8-A3BA-0BE176985A5E}" dt="2022-06-15T06:44:55.286" v="435" actId="1076"/>
          <ac:spMkLst>
            <pc:docMk/>
            <pc:sldMk cId="1294651926" sldId="423"/>
            <ac:spMk id="37" creationId="{1DA994C7-2616-285E-D3C8-DC3AAC2691AF}"/>
          </ac:spMkLst>
        </pc:spChg>
        <pc:spChg chg="add del mod">
          <ac:chgData name="偉城 邱" userId="93f36c4632d8c1b6" providerId="LiveId" clId="{523E0969-83DF-4ED8-A3BA-0BE176985A5E}" dt="2022-06-15T06:44:18.254" v="422" actId="478"/>
          <ac:spMkLst>
            <pc:docMk/>
            <pc:sldMk cId="1294651926" sldId="423"/>
            <ac:spMk id="42" creationId="{E180060D-C8DC-6A7D-EDCE-52BFFB7F449F}"/>
          </ac:spMkLst>
        </pc:spChg>
        <pc:spChg chg="add del mod">
          <ac:chgData name="偉城 邱" userId="93f36c4632d8c1b6" providerId="LiveId" clId="{523E0969-83DF-4ED8-A3BA-0BE176985A5E}" dt="2022-06-15T06:44:18.254" v="422" actId="478"/>
          <ac:spMkLst>
            <pc:docMk/>
            <pc:sldMk cId="1294651926" sldId="423"/>
            <ac:spMk id="43" creationId="{91822B6E-F6C1-9B10-532C-5D10AA7844AF}"/>
          </ac:spMkLst>
        </pc:spChg>
        <pc:spChg chg="add del mod">
          <ac:chgData name="偉城 邱" userId="93f36c4632d8c1b6" providerId="LiveId" clId="{523E0969-83DF-4ED8-A3BA-0BE176985A5E}" dt="2022-06-15T06:44:18.254" v="422" actId="478"/>
          <ac:spMkLst>
            <pc:docMk/>
            <pc:sldMk cId="1294651926" sldId="423"/>
            <ac:spMk id="44" creationId="{6696DF0F-6D9A-7C2B-36A3-D8F89D30D51F}"/>
          </ac:spMkLst>
        </pc:spChg>
        <pc:spChg chg="add del mod">
          <ac:chgData name="偉城 邱" userId="93f36c4632d8c1b6" providerId="LiveId" clId="{523E0969-83DF-4ED8-A3BA-0BE176985A5E}" dt="2022-06-15T06:44:18.254" v="422" actId="478"/>
          <ac:spMkLst>
            <pc:docMk/>
            <pc:sldMk cId="1294651926" sldId="423"/>
            <ac:spMk id="47" creationId="{69FF6F0D-33A0-9803-366B-D4D0D94429EC}"/>
          </ac:spMkLst>
        </pc:spChg>
        <pc:spChg chg="add mod">
          <ac:chgData name="偉城 邱" userId="93f36c4632d8c1b6" providerId="LiveId" clId="{523E0969-83DF-4ED8-A3BA-0BE176985A5E}" dt="2022-06-15T06:45:09.852" v="440" actId="1076"/>
          <ac:spMkLst>
            <pc:docMk/>
            <pc:sldMk cId="1294651926" sldId="423"/>
            <ac:spMk id="70" creationId="{6B97C52D-D848-2DDE-5008-8E9FB8B11948}"/>
          </ac:spMkLst>
        </pc:spChg>
        <pc:spChg chg="add del mod">
          <ac:chgData name="偉城 邱" userId="93f36c4632d8c1b6" providerId="LiveId" clId="{523E0969-83DF-4ED8-A3BA-0BE176985A5E}" dt="2022-06-15T06:44:31.024" v="426" actId="478"/>
          <ac:spMkLst>
            <pc:docMk/>
            <pc:sldMk cId="1294651926" sldId="423"/>
            <ac:spMk id="71" creationId="{CED1BF2C-FA49-CCA1-C82B-675F8D983D12}"/>
          </ac:spMkLst>
        </pc:spChg>
        <pc:spChg chg="add mod">
          <ac:chgData name="偉城 邱" userId="93f36c4632d8c1b6" providerId="LiveId" clId="{523E0969-83DF-4ED8-A3BA-0BE176985A5E}" dt="2022-06-15T06:45:05.200" v="438" actId="1076"/>
          <ac:spMkLst>
            <pc:docMk/>
            <pc:sldMk cId="1294651926" sldId="423"/>
            <ac:spMk id="72" creationId="{9705B01E-1CCC-3BDE-9530-06BF4DBD4934}"/>
          </ac:spMkLst>
        </pc:spChg>
        <pc:spChg chg="add del mod">
          <ac:chgData name="偉城 邱" userId="93f36c4632d8c1b6" providerId="LiveId" clId="{523E0969-83DF-4ED8-A3BA-0BE176985A5E}" dt="2022-06-15T06:44:37.746" v="430" actId="478"/>
          <ac:spMkLst>
            <pc:docMk/>
            <pc:sldMk cId="1294651926" sldId="423"/>
            <ac:spMk id="75" creationId="{101FD6D9-4BF5-8FE1-8D3F-DEBD5CFC6C52}"/>
          </ac:spMkLst>
        </pc:spChg>
        <pc:spChg chg="add del mod">
          <ac:chgData name="偉城 邱" userId="93f36c4632d8c1b6" providerId="LiveId" clId="{523E0969-83DF-4ED8-A3BA-0BE176985A5E}" dt="2022-06-15T06:45:48.479" v="452" actId="478"/>
          <ac:spMkLst>
            <pc:docMk/>
            <pc:sldMk cId="1294651926" sldId="423"/>
            <ac:spMk id="80" creationId="{81A0D7A8-7366-43A3-8CAC-3614B32D79FC}"/>
          </ac:spMkLst>
        </pc:spChg>
        <pc:spChg chg="add del mod">
          <ac:chgData name="偉城 邱" userId="93f36c4632d8c1b6" providerId="LiveId" clId="{523E0969-83DF-4ED8-A3BA-0BE176985A5E}" dt="2022-06-15T06:48:00.538" v="476" actId="478"/>
          <ac:spMkLst>
            <pc:docMk/>
            <pc:sldMk cId="1294651926" sldId="423"/>
            <ac:spMk id="85" creationId="{F1957073-97EF-08E3-862B-C898188D4E7A}"/>
          </ac:spMkLst>
        </pc:spChg>
        <pc:picChg chg="add del mod">
          <ac:chgData name="偉城 邱" userId="93f36c4632d8c1b6" providerId="LiveId" clId="{523E0969-83DF-4ED8-A3BA-0BE176985A5E}" dt="2022-06-15T06:41:21.769" v="327" actId="478"/>
          <ac:picMkLst>
            <pc:docMk/>
            <pc:sldMk cId="1294651926" sldId="423"/>
            <ac:picMk id="7" creationId="{BD856179-38DF-713F-1D5F-63E87E4993CB}"/>
          </ac:picMkLst>
        </pc:picChg>
        <pc:picChg chg="del">
          <ac:chgData name="偉城 邱" userId="93f36c4632d8c1b6" providerId="LiveId" clId="{523E0969-83DF-4ED8-A3BA-0BE176985A5E}" dt="2022-06-15T06:37:41.717" v="230" actId="478"/>
          <ac:picMkLst>
            <pc:docMk/>
            <pc:sldMk cId="1294651926" sldId="423"/>
            <ac:picMk id="9" creationId="{EFDEF06B-180C-0350-0E7D-BF15C2159D35}"/>
          </ac:picMkLst>
        </pc:picChg>
        <pc:picChg chg="add mod">
          <ac:chgData name="偉城 邱" userId="93f36c4632d8c1b6" providerId="LiveId" clId="{523E0969-83DF-4ED8-A3BA-0BE176985A5E}" dt="2022-06-15T06:48:08.095" v="479" actId="1076"/>
          <ac:picMkLst>
            <pc:docMk/>
            <pc:sldMk cId="1294651926" sldId="423"/>
            <ac:picMk id="90" creationId="{931A8673-9897-47EE-2A29-2EDD232EC00A}"/>
          </ac:picMkLst>
        </pc:picChg>
        <pc:cxnChg chg="add mod">
          <ac:chgData name="偉城 邱" userId="93f36c4632d8c1b6" providerId="LiveId" clId="{523E0969-83DF-4ED8-A3BA-0BE176985A5E}" dt="2022-06-15T06:45:33.915" v="446" actId="14100"/>
          <ac:cxnSpMkLst>
            <pc:docMk/>
            <pc:sldMk cId="1294651926" sldId="423"/>
            <ac:cxnSpMk id="13" creationId="{A738F18F-84F2-0816-EFDA-014AC46B4DB6}"/>
          </ac:cxnSpMkLst>
        </pc:cxnChg>
        <pc:cxnChg chg="add del mod">
          <ac:chgData name="偉城 邱" userId="93f36c4632d8c1b6" providerId="LiveId" clId="{523E0969-83DF-4ED8-A3BA-0BE176985A5E}" dt="2022-06-15T06:42:31.694" v="359" actId="478"/>
          <ac:cxnSpMkLst>
            <pc:docMk/>
            <pc:sldMk cId="1294651926" sldId="423"/>
            <ac:cxnSpMk id="14" creationId="{8CDF23F4-5894-444E-2676-F35A8D32324A}"/>
          </ac:cxnSpMkLst>
        </pc:cxnChg>
        <pc:cxnChg chg="add mod">
          <ac:chgData name="偉城 邱" userId="93f36c4632d8c1b6" providerId="LiveId" clId="{523E0969-83DF-4ED8-A3BA-0BE176985A5E}" dt="2022-06-15T06:45:37.033" v="447" actId="1076"/>
          <ac:cxnSpMkLst>
            <pc:docMk/>
            <pc:sldMk cId="1294651926" sldId="423"/>
            <ac:cxnSpMk id="15" creationId="{6CD30C2D-380F-BF6C-D76D-DF9A2BF23B23}"/>
          </ac:cxnSpMkLst>
        </pc:cxnChg>
        <pc:cxnChg chg="add mod">
          <ac:chgData name="偉城 邱" userId="93f36c4632d8c1b6" providerId="LiveId" clId="{523E0969-83DF-4ED8-A3BA-0BE176985A5E}" dt="2022-06-15T06:45:30.949" v="445" actId="14100"/>
          <ac:cxnSpMkLst>
            <pc:docMk/>
            <pc:sldMk cId="1294651926" sldId="423"/>
            <ac:cxnSpMk id="38" creationId="{18EA1FE5-D55E-8423-0379-EA0C8F70F6ED}"/>
          </ac:cxnSpMkLst>
        </pc:cxnChg>
        <pc:cxnChg chg="add del mod">
          <ac:chgData name="偉城 邱" userId="93f36c4632d8c1b6" providerId="LiveId" clId="{523E0969-83DF-4ED8-A3BA-0BE176985A5E}" dt="2022-06-15T06:44:18.254" v="422" actId="478"/>
          <ac:cxnSpMkLst>
            <pc:docMk/>
            <pc:sldMk cId="1294651926" sldId="423"/>
            <ac:cxnSpMk id="45" creationId="{E1E0FEF2-CAC1-2744-9C71-F68A527C2604}"/>
          </ac:cxnSpMkLst>
        </pc:cxnChg>
        <pc:cxnChg chg="add del mod">
          <ac:chgData name="偉城 邱" userId="93f36c4632d8c1b6" providerId="LiveId" clId="{523E0969-83DF-4ED8-A3BA-0BE176985A5E}" dt="2022-06-15T06:44:18.254" v="422" actId="478"/>
          <ac:cxnSpMkLst>
            <pc:docMk/>
            <pc:sldMk cId="1294651926" sldId="423"/>
            <ac:cxnSpMk id="46" creationId="{808790E5-BB61-2E70-BD50-804069A6B05E}"/>
          </ac:cxnSpMkLst>
        </pc:cxnChg>
        <pc:cxnChg chg="add del mod">
          <ac:chgData name="偉城 邱" userId="93f36c4632d8c1b6" providerId="LiveId" clId="{523E0969-83DF-4ED8-A3BA-0BE176985A5E}" dt="2022-06-15T06:44:18.254" v="422" actId="478"/>
          <ac:cxnSpMkLst>
            <pc:docMk/>
            <pc:sldMk cId="1294651926" sldId="423"/>
            <ac:cxnSpMk id="48" creationId="{95485F47-E3BA-A9C2-FA0E-06CD07D9F3FB}"/>
          </ac:cxnSpMkLst>
        </pc:cxnChg>
        <pc:cxnChg chg="add del mod">
          <ac:chgData name="偉城 邱" userId="93f36c4632d8c1b6" providerId="LiveId" clId="{523E0969-83DF-4ED8-A3BA-0BE176985A5E}" dt="2022-06-15T06:44:30.335" v="425" actId="478"/>
          <ac:cxnSpMkLst>
            <pc:docMk/>
            <pc:sldMk cId="1294651926" sldId="423"/>
            <ac:cxnSpMk id="73" creationId="{4295508C-6FC9-E779-8F91-C13CED036745}"/>
          </ac:cxnSpMkLst>
        </pc:cxnChg>
        <pc:cxnChg chg="add mod">
          <ac:chgData name="偉城 邱" userId="93f36c4632d8c1b6" providerId="LiveId" clId="{523E0969-83DF-4ED8-A3BA-0BE176985A5E}" dt="2022-06-15T06:45:09.852" v="440" actId="1076"/>
          <ac:cxnSpMkLst>
            <pc:docMk/>
            <pc:sldMk cId="1294651926" sldId="423"/>
            <ac:cxnSpMk id="74" creationId="{AA7D7B0E-720D-2530-9B78-91A54EA71D81}"/>
          </ac:cxnSpMkLst>
        </pc:cxnChg>
        <pc:cxnChg chg="add del mod">
          <ac:chgData name="偉城 邱" userId="93f36c4632d8c1b6" providerId="LiveId" clId="{523E0969-83DF-4ED8-A3BA-0BE176985A5E}" dt="2022-06-15T06:44:31.681" v="427" actId="478"/>
          <ac:cxnSpMkLst>
            <pc:docMk/>
            <pc:sldMk cId="1294651926" sldId="423"/>
            <ac:cxnSpMk id="76" creationId="{5DBE0679-D580-0431-B467-26E36AFEA4A1}"/>
          </ac:cxnSpMkLst>
        </pc:cxnChg>
        <pc:cxnChg chg="add mod">
          <ac:chgData name="偉城 邱" userId="93f36c4632d8c1b6" providerId="LiveId" clId="{523E0969-83DF-4ED8-A3BA-0BE176985A5E}" dt="2022-06-15T06:48:12.489" v="480" actId="14100"/>
          <ac:cxnSpMkLst>
            <pc:docMk/>
            <pc:sldMk cId="1294651926" sldId="423"/>
            <ac:cxnSpMk id="86" creationId="{A51A90A0-9592-EA8D-3070-5807EE34E732}"/>
          </ac:cxnSpMkLst>
        </pc:cxnChg>
        <pc:cxnChg chg="add mod">
          <ac:chgData name="偉城 邱" userId="93f36c4632d8c1b6" providerId="LiveId" clId="{523E0969-83DF-4ED8-A3BA-0BE176985A5E}" dt="2022-06-15T06:50:23.144" v="487" actId="693"/>
          <ac:cxnSpMkLst>
            <pc:docMk/>
            <pc:sldMk cId="1294651926" sldId="423"/>
            <ac:cxnSpMk id="95" creationId="{3A5CA0A8-F1EB-21DF-ABEF-53B51C368C9D}"/>
          </ac:cxnSpMkLst>
        </pc:cxnChg>
      </pc:sldChg>
      <pc:sldChg chg="addSp delSp modSp add mod">
        <pc:chgData name="偉城 邱" userId="93f36c4632d8c1b6" providerId="LiveId" clId="{523E0969-83DF-4ED8-A3BA-0BE176985A5E}" dt="2022-06-15T06:57:43.641" v="631" actId="20577"/>
        <pc:sldMkLst>
          <pc:docMk/>
          <pc:sldMk cId="2312566957" sldId="424"/>
        </pc:sldMkLst>
        <pc:spChg chg="mod">
          <ac:chgData name="偉城 邱" userId="93f36c4632d8c1b6" providerId="LiveId" clId="{523E0969-83DF-4ED8-A3BA-0BE176985A5E}" dt="2022-06-15T06:57:43.641" v="631" actId="20577"/>
          <ac:spMkLst>
            <pc:docMk/>
            <pc:sldMk cId="2312566957" sldId="424"/>
            <ac:spMk id="5" creationId="{7AA30D49-52AF-0AB1-B745-C35167839853}"/>
          </ac:spMkLst>
        </pc:spChg>
        <pc:picChg chg="add mod">
          <ac:chgData name="偉城 邱" userId="93f36c4632d8c1b6" providerId="LiveId" clId="{523E0969-83DF-4ED8-A3BA-0BE176985A5E}" dt="2022-06-15T06:57:34.773" v="616" actId="1076"/>
          <ac:picMkLst>
            <pc:docMk/>
            <pc:sldMk cId="2312566957" sldId="424"/>
            <ac:picMk id="6" creationId="{827BD4F1-354F-B5C1-DDB0-B0D5FA87AA9B}"/>
          </ac:picMkLst>
        </pc:picChg>
        <pc:picChg chg="del">
          <ac:chgData name="偉城 邱" userId="93f36c4632d8c1b6" providerId="LiveId" clId="{523E0969-83DF-4ED8-A3BA-0BE176985A5E}" dt="2022-06-15T06:51:01.376" v="488" actId="478"/>
          <ac:picMkLst>
            <pc:docMk/>
            <pc:sldMk cId="2312566957" sldId="424"/>
            <ac:picMk id="7" creationId="{BD856179-38DF-713F-1D5F-63E87E4993CB}"/>
          </ac:picMkLst>
        </pc:picChg>
      </pc:sldChg>
      <pc:sldChg chg="addSp delSp modSp add mod">
        <pc:chgData name="偉城 邱" userId="93f36c4632d8c1b6" providerId="LiveId" clId="{523E0969-83DF-4ED8-A3BA-0BE176985A5E}" dt="2022-06-15T06:54:31.776" v="578" actId="15"/>
        <pc:sldMkLst>
          <pc:docMk/>
          <pc:sldMk cId="4127552483" sldId="425"/>
        </pc:sldMkLst>
        <pc:spChg chg="mod">
          <ac:chgData name="偉城 邱" userId="93f36c4632d8c1b6" providerId="LiveId" clId="{523E0969-83DF-4ED8-A3BA-0BE176985A5E}" dt="2022-06-15T06:54:31.776" v="578" actId="15"/>
          <ac:spMkLst>
            <pc:docMk/>
            <pc:sldMk cId="4127552483" sldId="425"/>
            <ac:spMk id="5" creationId="{7AA30D49-52AF-0AB1-B745-C35167839853}"/>
          </ac:spMkLst>
        </pc:spChg>
        <pc:picChg chg="del">
          <ac:chgData name="偉城 邱" userId="93f36c4632d8c1b6" providerId="LiveId" clId="{523E0969-83DF-4ED8-A3BA-0BE176985A5E}" dt="2022-06-15T06:52:39.147" v="524" actId="478"/>
          <ac:picMkLst>
            <pc:docMk/>
            <pc:sldMk cId="4127552483" sldId="425"/>
            <ac:picMk id="6" creationId="{827BD4F1-354F-B5C1-DDB0-B0D5FA87AA9B}"/>
          </ac:picMkLst>
        </pc:picChg>
        <pc:picChg chg="add mod">
          <ac:chgData name="偉城 邱" userId="93f36c4632d8c1b6" providerId="LiveId" clId="{523E0969-83DF-4ED8-A3BA-0BE176985A5E}" dt="2022-06-15T06:53:30.747" v="544" actId="1076"/>
          <ac:picMkLst>
            <pc:docMk/>
            <pc:sldMk cId="4127552483" sldId="425"/>
            <ac:picMk id="7" creationId="{3F92D814-B8AA-363E-2EA4-5FA237FBB539}"/>
          </ac:picMkLst>
        </pc:picChg>
      </pc:sldChg>
      <pc:sldChg chg="addSp delSp modSp add mod modAnim">
        <pc:chgData name="偉城 邱" userId="93f36c4632d8c1b6" providerId="LiveId" clId="{523E0969-83DF-4ED8-A3BA-0BE176985A5E}" dt="2022-06-15T07:07:08.111" v="694" actId="20577"/>
        <pc:sldMkLst>
          <pc:docMk/>
          <pc:sldMk cId="213104671" sldId="426"/>
        </pc:sldMkLst>
        <pc:spChg chg="mod">
          <ac:chgData name="偉城 邱" userId="93f36c4632d8c1b6" providerId="LiveId" clId="{523E0969-83DF-4ED8-A3BA-0BE176985A5E}" dt="2022-06-15T07:07:08.111" v="694" actId="20577"/>
          <ac:spMkLst>
            <pc:docMk/>
            <pc:sldMk cId="213104671" sldId="426"/>
            <ac:spMk id="2" creationId="{00000000-0000-0000-0000-000000000000}"/>
          </ac:spMkLst>
        </pc:spChg>
        <pc:spChg chg="mod ord">
          <ac:chgData name="偉城 邱" userId="93f36c4632d8c1b6" providerId="LiveId" clId="{523E0969-83DF-4ED8-A3BA-0BE176985A5E}" dt="2022-06-15T07:06:19.592" v="648" actId="26606"/>
          <ac:spMkLst>
            <pc:docMk/>
            <pc:sldMk cId="213104671" sldId="426"/>
            <ac:spMk id="4" creationId="{00000000-0000-0000-0000-000000000000}"/>
          </ac:spMkLst>
        </pc:spChg>
        <pc:spChg chg="del mod">
          <ac:chgData name="偉城 邱" userId="93f36c4632d8c1b6" providerId="LiveId" clId="{523E0969-83DF-4ED8-A3BA-0BE176985A5E}" dt="2022-06-15T07:06:14.480" v="647"/>
          <ac:spMkLst>
            <pc:docMk/>
            <pc:sldMk cId="213104671" sldId="426"/>
            <ac:spMk id="5" creationId="{7AA30D49-52AF-0AB1-B745-C35167839853}"/>
          </ac:spMkLst>
        </pc:spChg>
        <pc:picChg chg="add mod">
          <ac:chgData name="偉城 邱" userId="93f36c4632d8c1b6" providerId="LiveId" clId="{523E0969-83DF-4ED8-A3BA-0BE176985A5E}" dt="2022-06-15T07:06:19.592" v="648" actId="26606"/>
          <ac:picMkLst>
            <pc:docMk/>
            <pc:sldMk cId="213104671" sldId="426"/>
            <ac:picMk id="3" creationId="{A868E85C-4A7D-7CA0-5209-DFFAB6F8E211}"/>
          </ac:picMkLst>
        </pc:picChg>
        <pc:picChg chg="del">
          <ac:chgData name="偉城 邱" userId="93f36c4632d8c1b6" providerId="LiveId" clId="{523E0969-83DF-4ED8-A3BA-0BE176985A5E}" dt="2022-06-15T07:00:09.708" v="633" actId="478"/>
          <ac:picMkLst>
            <pc:docMk/>
            <pc:sldMk cId="213104671" sldId="426"/>
            <ac:picMk id="7" creationId="{3F92D814-B8AA-363E-2EA4-5FA237FBB539}"/>
          </ac:picMkLst>
        </pc:picChg>
      </pc:sldChg>
      <pc:sldChg chg="del">
        <pc:chgData name="偉城 邱" userId="93f36c4632d8c1b6" providerId="LiveId" clId="{523E0969-83DF-4ED8-A3BA-0BE176985A5E}" dt="2022-06-15T06:26:50.516" v="32" actId="47"/>
        <pc:sldMkLst>
          <pc:docMk/>
          <pc:sldMk cId="2752099558" sldId="426"/>
        </pc:sldMkLst>
      </pc:sldChg>
      <pc:sldChg chg="addSp delSp modSp add mod">
        <pc:chgData name="偉城 邱" userId="93f36c4632d8c1b6" providerId="LiveId" clId="{523E0969-83DF-4ED8-A3BA-0BE176985A5E}" dt="2022-06-15T07:18:39.155" v="734" actId="1076"/>
        <pc:sldMkLst>
          <pc:docMk/>
          <pc:sldMk cId="2239781062" sldId="427"/>
        </pc:sldMkLst>
        <pc:spChg chg="mod">
          <ac:chgData name="偉城 邱" userId="93f36c4632d8c1b6" providerId="LiveId" clId="{523E0969-83DF-4ED8-A3BA-0BE176985A5E}" dt="2022-06-15T07:13:14.101" v="725" actId="20577"/>
          <ac:spMkLst>
            <pc:docMk/>
            <pc:sldMk cId="2239781062" sldId="427"/>
            <ac:spMk id="2" creationId="{00000000-0000-0000-0000-000000000000}"/>
          </ac:spMkLst>
        </pc:spChg>
        <pc:spChg chg="add del mod">
          <ac:chgData name="偉城 邱" userId="93f36c4632d8c1b6" providerId="LiveId" clId="{523E0969-83DF-4ED8-A3BA-0BE176985A5E}" dt="2022-06-15T07:09:32.844" v="698" actId="478"/>
          <ac:spMkLst>
            <pc:docMk/>
            <pc:sldMk cId="2239781062" sldId="427"/>
            <ac:spMk id="5" creationId="{4284EE9A-378A-EAF3-0E37-9D6C5ECD709B}"/>
          </ac:spMkLst>
        </pc:spChg>
        <pc:spChg chg="del">
          <ac:chgData name="偉城 邱" userId="93f36c4632d8c1b6" providerId="LiveId" clId="{523E0969-83DF-4ED8-A3BA-0BE176985A5E}" dt="2022-06-15T07:09:29.776" v="697" actId="478"/>
          <ac:spMkLst>
            <pc:docMk/>
            <pc:sldMk cId="2239781062" sldId="427"/>
            <ac:spMk id="11" creationId="{EA241579-BB08-AE00-3CE7-1D9A146FACA8}"/>
          </ac:spMkLst>
        </pc:spChg>
        <pc:picChg chg="add mod">
          <ac:chgData name="偉城 邱" userId="93f36c4632d8c1b6" providerId="LiveId" clId="{523E0969-83DF-4ED8-A3BA-0BE176985A5E}" dt="2022-06-15T07:18:39.155" v="734" actId="1076"/>
          <ac:picMkLst>
            <pc:docMk/>
            <pc:sldMk cId="2239781062" sldId="427"/>
            <ac:picMk id="6" creationId="{20242708-0A17-1032-17D4-55097C2B5DE8}"/>
          </ac:picMkLst>
        </pc:picChg>
        <pc:picChg chg="add mod">
          <ac:chgData name="偉城 邱" userId="93f36c4632d8c1b6" providerId="LiveId" clId="{523E0969-83DF-4ED8-A3BA-0BE176985A5E}" dt="2022-06-15T07:18:34.137" v="731" actId="1076"/>
          <ac:picMkLst>
            <pc:docMk/>
            <pc:sldMk cId="2239781062" sldId="427"/>
            <ac:picMk id="7" creationId="{65C726F4-F2E8-7706-606E-1B82D44C10CB}"/>
          </ac:picMkLst>
        </pc:picChg>
        <pc:picChg chg="add mod">
          <ac:chgData name="偉城 邱" userId="93f36c4632d8c1b6" providerId="LiveId" clId="{523E0969-83DF-4ED8-A3BA-0BE176985A5E}" dt="2022-06-15T07:18:37.423" v="733" actId="1076"/>
          <ac:picMkLst>
            <pc:docMk/>
            <pc:sldMk cId="2239781062" sldId="427"/>
            <ac:picMk id="9" creationId="{70AAC7DF-DAB3-7B93-8778-980276D4597B}"/>
          </ac:picMkLst>
        </pc:picChg>
        <pc:picChg chg="del">
          <ac:chgData name="偉城 邱" userId="93f36c4632d8c1b6" providerId="LiveId" clId="{523E0969-83DF-4ED8-A3BA-0BE176985A5E}" dt="2022-06-15T07:09:27.258" v="696" actId="478"/>
          <ac:picMkLst>
            <pc:docMk/>
            <pc:sldMk cId="2239781062" sldId="427"/>
            <ac:picMk id="12" creationId="{BEFBA3DB-EF26-30B1-8862-698A2F8923D0}"/>
          </ac:picMkLst>
        </pc:picChg>
      </pc:sldChg>
      <pc:sldChg chg="del">
        <pc:chgData name="偉城 邱" userId="93f36c4632d8c1b6" providerId="LiveId" clId="{523E0969-83DF-4ED8-A3BA-0BE176985A5E}" dt="2022-06-15T06:26:49.967" v="31" actId="47"/>
        <pc:sldMkLst>
          <pc:docMk/>
          <pc:sldMk cId="2319770107" sldId="427"/>
        </pc:sldMkLst>
      </pc:sldChg>
      <pc:sldChg chg="del">
        <pc:chgData name="偉城 邱" userId="93f36c4632d8c1b6" providerId="LiveId" clId="{523E0969-83DF-4ED8-A3BA-0BE176985A5E}" dt="2022-06-15T06:26:43.103" v="14" actId="47"/>
        <pc:sldMkLst>
          <pc:docMk/>
          <pc:sldMk cId="3049786389" sldId="428"/>
        </pc:sldMkLst>
      </pc:sldChg>
      <pc:sldChg chg="del">
        <pc:chgData name="偉城 邱" userId="93f36c4632d8c1b6" providerId="LiveId" clId="{523E0969-83DF-4ED8-A3BA-0BE176985A5E}" dt="2022-06-15T06:26:43.267" v="15" actId="47"/>
        <pc:sldMkLst>
          <pc:docMk/>
          <pc:sldMk cId="2613777798" sldId="429"/>
        </pc:sldMkLst>
      </pc:sldChg>
      <pc:sldChg chg="del">
        <pc:chgData name="偉城 邱" userId="93f36c4632d8c1b6" providerId="LiveId" clId="{523E0969-83DF-4ED8-A3BA-0BE176985A5E}" dt="2022-06-15T06:26:53.713" v="35" actId="47"/>
        <pc:sldMkLst>
          <pc:docMk/>
          <pc:sldMk cId="1148193573" sldId="430"/>
        </pc:sldMkLst>
      </pc:sldChg>
      <pc:sldChg chg="del">
        <pc:chgData name="偉城 邱" userId="93f36c4632d8c1b6" providerId="LiveId" clId="{523E0969-83DF-4ED8-A3BA-0BE176985A5E}" dt="2022-06-15T06:26:54.674" v="38" actId="47"/>
        <pc:sldMkLst>
          <pc:docMk/>
          <pc:sldMk cId="2997571578" sldId="431"/>
        </pc:sldMkLst>
      </pc:sldChg>
      <pc:sldChg chg="del">
        <pc:chgData name="偉城 邱" userId="93f36c4632d8c1b6" providerId="LiveId" clId="{523E0969-83DF-4ED8-A3BA-0BE176985A5E}" dt="2022-06-15T06:26:41.071" v="1" actId="47"/>
        <pc:sldMkLst>
          <pc:docMk/>
          <pc:sldMk cId="2546679306" sldId="433"/>
        </pc:sldMkLst>
      </pc:sldChg>
      <pc:sldChg chg="del">
        <pc:chgData name="偉城 邱" userId="93f36c4632d8c1b6" providerId="LiveId" clId="{523E0969-83DF-4ED8-A3BA-0BE176985A5E}" dt="2022-06-15T06:26:41.446" v="3" actId="47"/>
        <pc:sldMkLst>
          <pc:docMk/>
          <pc:sldMk cId="3620529048" sldId="434"/>
        </pc:sldMkLst>
      </pc:sldChg>
      <pc:sldMasterChg chg="delSldLayout">
        <pc:chgData name="偉城 邱" userId="93f36c4632d8c1b6" providerId="LiveId" clId="{523E0969-83DF-4ED8-A3BA-0BE176985A5E}" dt="2022-06-15T06:29:55.100" v="145" actId="47"/>
        <pc:sldMasterMkLst>
          <pc:docMk/>
          <pc:sldMasterMk cId="3945611823" sldId="2147483672"/>
        </pc:sldMasterMkLst>
        <pc:sldLayoutChg chg="del">
          <pc:chgData name="偉城 邱" userId="93f36c4632d8c1b6" providerId="LiveId" clId="{523E0969-83DF-4ED8-A3BA-0BE176985A5E}" dt="2022-06-15T06:29:55.100" v="145" actId="47"/>
          <pc:sldLayoutMkLst>
            <pc:docMk/>
            <pc:sldMasterMk cId="3945611823" sldId="2147483672"/>
            <pc:sldLayoutMk cId="1534056644" sldId="2147483684"/>
          </pc:sldLayoutMkLst>
        </pc:sldLayoutChg>
      </pc:sldMasterChg>
    </pc:docChg>
  </pc:docChgLst>
  <pc:docChgLst>
    <pc:chgData name="偉城 邱" userId="93f36c4632d8c1b6" providerId="LiveId" clId="{67F2229A-3F3E-4EDD-9809-DCD64D8E53A7}"/>
    <pc:docChg chg="modSld">
      <pc:chgData name="偉城 邱" userId="93f36c4632d8c1b6" providerId="LiveId" clId="{67F2229A-3F3E-4EDD-9809-DCD64D8E53A7}" dt="2022-03-19T02:40:33.037" v="1"/>
      <pc:docMkLst>
        <pc:docMk/>
      </pc:docMkLst>
      <pc:sldChg chg="modSp mod">
        <pc:chgData name="偉城 邱" userId="93f36c4632d8c1b6" providerId="LiveId" clId="{67F2229A-3F3E-4EDD-9809-DCD64D8E53A7}" dt="2022-03-19T02:40:33.037" v="1"/>
        <pc:sldMkLst>
          <pc:docMk/>
          <pc:sldMk cId="3093216519" sldId="407"/>
        </pc:sldMkLst>
        <pc:spChg chg="mod">
          <ac:chgData name="偉城 邱" userId="93f36c4632d8c1b6" providerId="LiveId" clId="{67F2229A-3F3E-4EDD-9809-DCD64D8E53A7}" dt="2022-03-19T02:40:33.037" v="1"/>
          <ac:spMkLst>
            <pc:docMk/>
            <pc:sldMk cId="3093216519" sldId="407"/>
            <ac:spMk id="2" creationId="{D84A7CEE-7C40-4321-82C7-B2B8188397FC}"/>
          </ac:spMkLst>
        </pc:spChg>
        <pc:spChg chg="mod">
          <ac:chgData name="偉城 邱" userId="93f36c4632d8c1b6" providerId="LiveId" clId="{67F2229A-3F3E-4EDD-9809-DCD64D8E53A7}" dt="2022-03-19T02:39:51.901" v="0"/>
          <ac:spMkLst>
            <pc:docMk/>
            <pc:sldMk cId="3093216519" sldId="407"/>
            <ac:spMk id="5" creationId="{E6F6E013-6998-4299-B34A-8D86636ACE67}"/>
          </ac:spMkLst>
        </pc:spChg>
      </pc:sldChg>
    </pc:docChg>
  </pc:docChgLst>
  <pc:docChgLst>
    <pc:chgData name="偉城 邱" userId="93f36c4632d8c1b6" providerId="LiveId" clId="{4E9E254B-9256-4BDC-B266-2653AD00A356}"/>
    <pc:docChg chg="undo custSel addSld delSld modSld">
      <pc:chgData name="偉城 邱" userId="93f36c4632d8c1b6" providerId="LiveId" clId="{4E9E254B-9256-4BDC-B266-2653AD00A356}" dt="2022-03-18T14:23:18.432" v="187"/>
      <pc:docMkLst>
        <pc:docMk/>
      </pc:docMkLst>
      <pc:sldChg chg="modSp mod">
        <pc:chgData name="偉城 邱" userId="93f36c4632d8c1b6" providerId="LiveId" clId="{4E9E254B-9256-4BDC-B266-2653AD00A356}" dt="2022-03-18T14:00:57.273" v="101" actId="20577"/>
        <pc:sldMkLst>
          <pc:docMk/>
          <pc:sldMk cId="2485507567" sldId="258"/>
        </pc:sldMkLst>
        <pc:spChg chg="mod">
          <ac:chgData name="偉城 邱" userId="93f36c4632d8c1b6" providerId="LiveId" clId="{4E9E254B-9256-4BDC-B266-2653AD00A356}" dt="2022-03-18T14:00:57.273" v="101" actId="20577"/>
          <ac:spMkLst>
            <pc:docMk/>
            <pc:sldMk cId="2485507567" sldId="258"/>
            <ac:spMk id="3" creationId="{00000000-0000-0000-0000-000000000000}"/>
          </ac:spMkLst>
        </pc:spChg>
      </pc:sldChg>
      <pc:sldChg chg="modSp mod">
        <pc:chgData name="偉城 邱" userId="93f36c4632d8c1b6" providerId="LiveId" clId="{4E9E254B-9256-4BDC-B266-2653AD00A356}" dt="2022-03-18T13:52:29.124" v="85" actId="20577"/>
        <pc:sldMkLst>
          <pc:docMk/>
          <pc:sldMk cId="1527573146" sldId="340"/>
        </pc:sldMkLst>
        <pc:spChg chg="mod">
          <ac:chgData name="偉城 邱" userId="93f36c4632d8c1b6" providerId="LiveId" clId="{4E9E254B-9256-4BDC-B266-2653AD00A356}" dt="2022-03-18T13:52:29.124" v="85" actId="20577"/>
          <ac:spMkLst>
            <pc:docMk/>
            <pc:sldMk cId="1527573146" sldId="340"/>
            <ac:spMk id="5" creationId="{E6F6E013-6998-4299-B34A-8D86636ACE67}"/>
          </ac:spMkLst>
        </pc:spChg>
      </pc:sldChg>
      <pc:sldChg chg="delSp modSp mod">
        <pc:chgData name="偉城 邱" userId="93f36c4632d8c1b6" providerId="LiveId" clId="{4E9E254B-9256-4BDC-B266-2653AD00A356}" dt="2022-03-18T13:41:02.542" v="23" actId="20577"/>
        <pc:sldMkLst>
          <pc:docMk/>
          <pc:sldMk cId="3892372129" sldId="386"/>
        </pc:sldMkLst>
        <pc:spChg chg="mod">
          <ac:chgData name="偉城 邱" userId="93f36c4632d8c1b6" providerId="LiveId" clId="{4E9E254B-9256-4BDC-B266-2653AD00A356}" dt="2022-03-18T13:36:28.699" v="9"/>
          <ac:spMkLst>
            <pc:docMk/>
            <pc:sldMk cId="3892372129" sldId="386"/>
            <ac:spMk id="6" creationId="{00000000-0000-0000-0000-000000000000}"/>
          </ac:spMkLst>
        </pc:spChg>
        <pc:spChg chg="mod">
          <ac:chgData name="偉城 邱" userId="93f36c4632d8c1b6" providerId="LiveId" clId="{4E9E254B-9256-4BDC-B266-2653AD00A356}" dt="2022-03-18T13:41:02.542" v="23" actId="20577"/>
          <ac:spMkLst>
            <pc:docMk/>
            <pc:sldMk cId="3892372129" sldId="386"/>
            <ac:spMk id="8" creationId="{00000000-0000-0000-0000-000000000000}"/>
          </ac:spMkLst>
        </pc:spChg>
        <pc:spChg chg="del">
          <ac:chgData name="偉城 邱" userId="93f36c4632d8c1b6" providerId="LiveId" clId="{4E9E254B-9256-4BDC-B266-2653AD00A356}" dt="2022-03-18T13:24:20.742" v="0" actId="478"/>
          <ac:spMkLst>
            <pc:docMk/>
            <pc:sldMk cId="3892372129" sldId="386"/>
            <ac:spMk id="9" creationId="{00000000-0000-0000-0000-000000000000}"/>
          </ac:spMkLst>
        </pc:spChg>
        <pc:spChg chg="del">
          <ac:chgData name="偉城 邱" userId="93f36c4632d8c1b6" providerId="LiveId" clId="{4E9E254B-9256-4BDC-B266-2653AD00A356}" dt="2022-03-18T13:24:23.450" v="3" actId="478"/>
          <ac:spMkLst>
            <pc:docMk/>
            <pc:sldMk cId="3892372129" sldId="386"/>
            <ac:spMk id="10" creationId="{00000000-0000-0000-0000-000000000000}"/>
          </ac:spMkLst>
        </pc:spChg>
        <pc:spChg chg="mod">
          <ac:chgData name="偉城 邱" userId="93f36c4632d8c1b6" providerId="LiveId" clId="{4E9E254B-9256-4BDC-B266-2653AD00A356}" dt="2022-03-18T13:24:33.597" v="6" actId="122"/>
          <ac:spMkLst>
            <pc:docMk/>
            <pc:sldMk cId="3892372129" sldId="386"/>
            <ac:spMk id="12" creationId="{00000000-0000-0000-0000-000000000000}"/>
          </ac:spMkLst>
        </pc:spChg>
        <pc:spChg chg="del mod">
          <ac:chgData name="偉城 邱" userId="93f36c4632d8c1b6" providerId="LiveId" clId="{4E9E254B-9256-4BDC-B266-2653AD00A356}" dt="2022-03-18T13:24:21.513" v="2" actId="478"/>
          <ac:spMkLst>
            <pc:docMk/>
            <pc:sldMk cId="3892372129" sldId="386"/>
            <ac:spMk id="13" creationId="{00000000-0000-0000-0000-000000000000}"/>
          </ac:spMkLst>
        </pc:spChg>
      </pc:sldChg>
      <pc:sldChg chg="addSp delSp modSp mod">
        <pc:chgData name="偉城 邱" userId="93f36c4632d8c1b6" providerId="LiveId" clId="{4E9E254B-9256-4BDC-B266-2653AD00A356}" dt="2022-03-18T13:46:24.857" v="46" actId="1076"/>
        <pc:sldMkLst>
          <pc:docMk/>
          <pc:sldMk cId="4008712550" sldId="393"/>
        </pc:sldMkLst>
        <pc:picChg chg="add mod">
          <ac:chgData name="偉城 邱" userId="93f36c4632d8c1b6" providerId="LiveId" clId="{4E9E254B-9256-4BDC-B266-2653AD00A356}" dt="2022-03-18T13:46:03.399" v="42" actId="1076"/>
          <ac:picMkLst>
            <pc:docMk/>
            <pc:sldMk cId="4008712550" sldId="393"/>
            <ac:picMk id="5" creationId="{A4754548-4F96-496E-BFF3-E38CCFE2483F}"/>
          </ac:picMkLst>
        </pc:picChg>
        <pc:picChg chg="del mod">
          <ac:chgData name="偉城 邱" userId="93f36c4632d8c1b6" providerId="LiveId" clId="{4E9E254B-9256-4BDC-B266-2653AD00A356}" dt="2022-03-18T13:44:30.665" v="25" actId="478"/>
          <ac:picMkLst>
            <pc:docMk/>
            <pc:sldMk cId="4008712550" sldId="393"/>
            <ac:picMk id="6" creationId="{00000000-0000-0000-0000-000000000000}"/>
          </ac:picMkLst>
        </pc:picChg>
        <pc:picChg chg="add mod">
          <ac:chgData name="偉城 邱" userId="93f36c4632d8c1b6" providerId="LiveId" clId="{4E9E254B-9256-4BDC-B266-2653AD00A356}" dt="2022-03-18T13:46:24.857" v="46" actId="1076"/>
          <ac:picMkLst>
            <pc:docMk/>
            <pc:sldMk cId="4008712550" sldId="393"/>
            <ac:picMk id="8" creationId="{AFA40B61-FAE6-4770-973A-B7E590C8D51F}"/>
          </ac:picMkLst>
        </pc:picChg>
      </pc:sldChg>
      <pc:sldChg chg="modSp mod">
        <pc:chgData name="偉城 邱" userId="93f36c4632d8c1b6" providerId="LiveId" clId="{4E9E254B-9256-4BDC-B266-2653AD00A356}" dt="2022-03-18T14:21:52.013" v="186" actId="20577"/>
        <pc:sldMkLst>
          <pc:docMk/>
          <pc:sldMk cId="2705335118" sldId="414"/>
        </pc:sldMkLst>
        <pc:spChg chg="mod">
          <ac:chgData name="偉城 邱" userId="93f36c4632d8c1b6" providerId="LiveId" clId="{4E9E254B-9256-4BDC-B266-2653AD00A356}" dt="2022-03-18T14:21:52.013" v="186" actId="20577"/>
          <ac:spMkLst>
            <pc:docMk/>
            <pc:sldMk cId="2705335118" sldId="414"/>
            <ac:spMk id="3" creationId="{00000000-0000-0000-0000-000000000000}"/>
          </ac:spMkLst>
        </pc:spChg>
      </pc:sldChg>
      <pc:sldChg chg="new del">
        <pc:chgData name="偉城 邱" userId="93f36c4632d8c1b6" providerId="LiveId" clId="{4E9E254B-9256-4BDC-B266-2653AD00A356}" dt="2022-03-18T13:58:12.968" v="95" actId="47"/>
        <pc:sldMkLst>
          <pc:docMk/>
          <pc:sldMk cId="1893245866" sldId="432"/>
        </pc:sldMkLst>
      </pc:sldChg>
      <pc:sldChg chg="modSp add mod">
        <pc:chgData name="偉城 邱" userId="93f36c4632d8c1b6" providerId="LiveId" clId="{4E9E254B-9256-4BDC-B266-2653AD00A356}" dt="2022-03-18T14:23:18.432" v="187"/>
        <pc:sldMkLst>
          <pc:docMk/>
          <pc:sldMk cId="2546679306" sldId="433"/>
        </pc:sldMkLst>
        <pc:spChg chg="mod">
          <ac:chgData name="偉城 邱" userId="93f36c4632d8c1b6" providerId="LiveId" clId="{4E9E254B-9256-4BDC-B266-2653AD00A356}" dt="2022-03-18T14:23:18.432" v="187"/>
          <ac:spMkLst>
            <pc:docMk/>
            <pc:sldMk cId="2546679306" sldId="433"/>
            <ac:spMk id="2" creationId="{00000000-0000-0000-0000-000000000000}"/>
          </ac:spMkLst>
        </pc:spChg>
        <pc:spChg chg="mod">
          <ac:chgData name="偉城 邱" userId="93f36c4632d8c1b6" providerId="LiveId" clId="{4E9E254B-9256-4BDC-B266-2653AD00A356}" dt="2022-03-18T14:01:29.793" v="103" actId="207"/>
          <ac:spMkLst>
            <pc:docMk/>
            <pc:sldMk cId="2546679306" sldId="433"/>
            <ac:spMk id="3" creationId="{00000000-0000-0000-0000-000000000000}"/>
          </ac:spMkLst>
        </pc:spChg>
      </pc:sldChg>
      <pc:sldChg chg="add">
        <pc:chgData name="偉城 邱" userId="93f36c4632d8c1b6" providerId="LiveId" clId="{4E9E254B-9256-4BDC-B266-2653AD00A356}" dt="2022-03-18T14:13:50.762" v="110" actId="2890"/>
        <pc:sldMkLst>
          <pc:docMk/>
          <pc:sldMk cId="3620529048" sldId="43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3130" cy="341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2849" y="0"/>
            <a:ext cx="4303130" cy="341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4F131-9FD7-48EC-8BD8-19F086406821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3722" y="3271149"/>
            <a:ext cx="7940782" cy="267681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6456399"/>
            <a:ext cx="4303130" cy="3412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2849" y="6456399"/>
            <a:ext cx="4303130" cy="3412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7C0A5-C0A2-4BCE-BF5A-733359D43F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356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C0A5-C0A2-4BCE-BF5A-733359D43F2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374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C0A5-C0A2-4BCE-BF5A-733359D43F2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173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這是我的</a:t>
            </a:r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C0A5-C0A2-4BCE-BF5A-733359D43F2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379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這是我的</a:t>
            </a:r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C0A5-C0A2-4BCE-BF5A-733359D43F2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298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這是我的</a:t>
            </a:r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C0A5-C0A2-4BCE-BF5A-733359D43F2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990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這是我的</a:t>
            </a:r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C0A5-C0A2-4BCE-BF5A-733359D43F2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429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這是我的</a:t>
            </a:r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C0A5-C0A2-4BCE-BF5A-733359D43F2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867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這是我的</a:t>
            </a:r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C0A5-C0A2-4BCE-BF5A-733359D43F2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713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這是我的</a:t>
            </a:r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C0A5-C0A2-4BCE-BF5A-733359D43F2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973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C0A5-C0A2-4BCE-BF5A-733359D43F2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867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BCE751D-574D-4C78-851D-CE5A27775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695912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6A8B546-2FAA-458F-A398-AF2CFA37F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31" y="2122257"/>
            <a:ext cx="8050138" cy="1325563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005D6F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A90D24E-CA73-4D47-8AB9-07854E941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57F1-DE27-464F-A9FC-0C5A470A4176}" type="datetime1">
              <a:rPr lang="en-US" smtClean="0"/>
              <a:t>6/16/2022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EC7C8FC-DD72-449A-B9F6-8D417FEE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18FC04-F246-41E5-9D94-CF64A865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9BC01D6-EBF4-4146-827D-57ACEA6BA59A}"/>
              </a:ext>
            </a:extLst>
          </p:cNvPr>
          <p:cNvSpPr txBox="1">
            <a:spLocks/>
          </p:cNvSpPr>
          <p:nvPr userDrawn="1"/>
        </p:nvSpPr>
        <p:spPr>
          <a:xfrm>
            <a:off x="570411" y="4058193"/>
            <a:ext cx="8003177" cy="10941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>
            <a:normAutofit fontScale="2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89491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EA0F-B465-4CDA-9D73-BD97DF29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C4192-6179-44DC-BBE1-BC50CC6AE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533FE-DB55-4BE9-BE4B-5E4CB6AC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3EB2-F663-43CF-93A3-6B1F433E5894}" type="datetime1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87A3E-FB49-4031-8730-FFD5DF2D8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4C59A-B77F-40AA-AA6D-D8FF361F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20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DEC6B5-B2FD-47FE-B99D-3A02E5FE7E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0A2F32-D4E4-4DC0-B130-BBC6B34F0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B9A70-BE28-41F0-AC7E-8AFE94600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35361-5BE6-4A3E-8905-CB59095C2CBC}" type="datetime1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06DF7-63A1-43D6-A0CF-4726B17F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E62C6-9AF6-48E7-A1F4-6EC22995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48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CEE9-ECE2-4EFB-A79F-1DF4ACE79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6230"/>
            <a:ext cx="7886700" cy="811638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15D9-611E-4A83-8728-A106EA8C4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BF9C2-F3E6-4768-A993-052B14D88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7C9C0-EBD3-4AED-9609-91358A34AF75}" type="datetime1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2F27F-A588-4362-AE7B-44705572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84FAD-8798-40F5-82AF-A28CF77C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8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026E-4F89-4253-96AC-8672237ED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193B4-ABB1-434F-9841-988A34BE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C03AC-CF1F-4AB4-ACFD-C92DAD1D3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1D34-0345-4B6B-A8C5-45B260FAD8F9}" type="datetime1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ACEB3-063A-4FF5-B58D-6ED3BFA74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C399E-2DB0-4229-89C2-4C518A6B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99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D9850-954A-4825-8133-F37FF19B2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BA3B-9286-4B4D-AC68-58D41BD97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BF7CA-12E5-4B83-B414-7B7456080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0DF9C-6D3F-47DD-9960-CBD839A68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1209-FE18-4C80-B640-1BB1545598F7}" type="datetime1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D4C0-EBB4-4DAA-A3AB-6AD74B700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FE96B-D7D4-43B1-9A32-CEF9E0EB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72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1C87-308D-4E84-AF79-A0491CC5C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BC85F-3C1C-4F24-9D93-9C49E776C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938F4-6949-43D5-B697-EB57F654E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2A9A1F-87B6-442E-ADB9-EA762227D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A23338-10F5-4898-ACCB-7AB960B3B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345C0-192A-41AD-9F79-F4710E1D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A8E0-CDDA-415F-A6AA-77242146D69F}" type="datetime1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70728-DBA6-4538-A142-87CEF2106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34319A-D0DD-4386-B85D-482C98549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28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9E11-6FEC-4A08-ADD2-5D7F96DD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A7CD2F-1038-4214-ADB4-70A4FBD04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68319-3B34-4A79-BCE6-3CACD37D9455}" type="datetime1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92FB6-8BE8-4322-8316-FB3A0B798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C1E84-3C81-4D0E-8EE9-8D6F7729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6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18EBE8-9FBF-483B-AADC-C1AC44BF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A2A33-419D-4897-B6D8-677010FFFF25}" type="datetime1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75174-C43B-4020-BF7A-74D529746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A5FC5-3D1B-4C85-B425-CB99CACD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96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4568-91D3-4011-9E07-946C737F0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EDBB7-B87A-40EB-B3D1-9D1AF7F0F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6F44B-535F-4E7B-8848-86845B1D6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2EC1E-3C34-4200-BF12-8A08807F5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FCBC-5D55-49A3-A6E8-8A679DEE0F72}" type="datetime1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D5318-F157-43CD-8F06-80AEF222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76C85-7C53-40F8-9D39-2C53B9185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4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04D2-2673-45DD-9412-69DCBF4C0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3D1699-AB2B-4529-B75B-C6D53228C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C5A87-858C-45AD-BB60-DAE07E66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550D5-0B49-42B3-9D40-F86C395D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62CD2-CC65-4423-9CAD-725321523A85}" type="datetime1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5B528-7BBE-428C-A98A-20EBE5643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0AB1F-FBC9-4810-8D96-AC1CEFCD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7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A1B6F4-9BFF-40C0-BC1C-5C6A18830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26279"/>
            <a:ext cx="7886700" cy="1009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C16D0-38E9-4F95-9563-311EC944D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47A2F-7816-4925-8645-CE4DCB06D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87EC1-E62A-40FA-AD20-B4DD25F2854F}" type="datetime1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13B5B-D209-448C-8355-C55DDC500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645B3-1811-4286-9071-FB9D46E09C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79583-7A77-4803-A55E-3CF725575D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1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5D6F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5">
            <a:lumMod val="60000"/>
            <a:lumOff val="40000"/>
          </a:schemeClr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5">
            <a:lumMod val="75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5">
            <a:lumMod val="60000"/>
            <a:lumOff val="40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5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5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1</a:t>
            </a:fld>
            <a:endParaRPr lang="en-US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14074" y="1203768"/>
            <a:ext cx="8915851" cy="2665336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dirty="0"/>
              <a:t>RTOS Final Project</a:t>
            </a:r>
            <a:br>
              <a:rPr lang="en-US" altLang="zh-TW" sz="3200" dirty="0"/>
            </a:br>
            <a:r>
              <a:rPr lang="en-US" altLang="zh-TW" sz="4400" dirty="0"/>
              <a:t>Bluetooth Mouse</a:t>
            </a:r>
            <a:endParaRPr lang="zh-TW" altLang="en-US" sz="3200" dirty="0"/>
          </a:p>
        </p:txBody>
      </p:sp>
      <p:sp>
        <p:nvSpPr>
          <p:cNvPr id="8" name="副標題 1"/>
          <p:cNvSpPr txBox="1">
            <a:spLocks/>
          </p:cNvSpPr>
          <p:nvPr/>
        </p:nvSpPr>
        <p:spPr>
          <a:xfrm>
            <a:off x="933509" y="4042180"/>
            <a:ext cx="7100319" cy="1474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5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zh-TW" sz="2000" b="1" dirty="0"/>
          </a:p>
        </p:txBody>
      </p:sp>
      <p:sp>
        <p:nvSpPr>
          <p:cNvPr id="12" name="矩形 11"/>
          <p:cNvSpPr/>
          <p:nvPr/>
        </p:nvSpPr>
        <p:spPr>
          <a:xfrm>
            <a:off x="601839" y="3689571"/>
            <a:ext cx="7940315" cy="94268"/>
          </a:xfrm>
          <a:prstGeom prst="rect">
            <a:avLst/>
          </a:prstGeom>
          <a:solidFill>
            <a:srgbClr val="005D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435000A8-897B-2A93-75D7-BD471ED09BD7}"/>
              </a:ext>
            </a:extLst>
          </p:cNvPr>
          <p:cNvSpPr txBox="1">
            <a:spLocks/>
          </p:cNvSpPr>
          <p:nvPr/>
        </p:nvSpPr>
        <p:spPr>
          <a:xfrm>
            <a:off x="2533899" y="4250774"/>
            <a:ext cx="4076197" cy="10968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5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dirty="0"/>
              <a:t>第六組</a:t>
            </a:r>
            <a:endParaRPr lang="en-US" altLang="zh-TW" dirty="0"/>
          </a:p>
          <a:p>
            <a:pPr marL="0" indent="0" algn="ctr">
              <a:buNone/>
            </a:pPr>
            <a:r>
              <a:rPr lang="zh-TW" altLang="en-US" dirty="0"/>
              <a:t>廖振涵 </a:t>
            </a:r>
            <a:r>
              <a:rPr lang="en-US" altLang="zh-TW" dirty="0"/>
              <a:t>N26102018</a:t>
            </a:r>
          </a:p>
          <a:p>
            <a:pPr marL="0" indent="0" algn="ctr">
              <a:buNone/>
            </a:pPr>
            <a:r>
              <a:rPr lang="zh-TW" altLang="en-US" dirty="0"/>
              <a:t>邱偉城 </a:t>
            </a:r>
            <a:r>
              <a:rPr lang="en-US" altLang="zh-TW" dirty="0"/>
              <a:t>N26101884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2372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C7B334-7DBD-4409-85E2-511068E7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10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67CD70B-152D-4597-B864-0FA086C84BC6}"/>
              </a:ext>
            </a:extLst>
          </p:cNvPr>
          <p:cNvSpPr txBox="1"/>
          <p:nvPr/>
        </p:nvSpPr>
        <p:spPr>
          <a:xfrm>
            <a:off x="1059372" y="2843868"/>
            <a:ext cx="70252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500" dirty="0">
                <a:solidFill>
                  <a:srgbClr val="005D6F"/>
                </a:solidFill>
                <a:latin typeface="+mj-lt"/>
              </a:rPr>
              <a:t>Thank you!</a:t>
            </a:r>
            <a:endParaRPr lang="zh-TW" altLang="en-US" sz="11500" dirty="0">
              <a:solidFill>
                <a:srgbClr val="005D6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695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80915"/>
          </a:xfrm>
        </p:spPr>
        <p:txBody>
          <a:bodyPr>
            <a:normAutofit/>
          </a:bodyPr>
          <a:lstStyle/>
          <a:p>
            <a:r>
              <a:rPr lang="en-US" altLang="zh-TW" dirty="0"/>
              <a:t>Motivation</a:t>
            </a:r>
          </a:p>
          <a:p>
            <a:r>
              <a:rPr lang="en-US" altLang="zh-TW" dirty="0"/>
              <a:t>System Architecture</a:t>
            </a:r>
          </a:p>
          <a:p>
            <a:r>
              <a:rPr lang="en-US" altLang="zh-TW" dirty="0"/>
              <a:t>Demo video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301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80915"/>
          </a:xfrm>
        </p:spPr>
        <p:txBody>
          <a:bodyPr>
            <a:normAutofit/>
          </a:bodyPr>
          <a:lstStyle/>
          <a:p>
            <a:r>
              <a:rPr lang="en-US" altLang="zh-TW" dirty="0"/>
              <a:t>Feature of RTOS.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 descr="使用Microsoft 藍牙滑鼠">
            <a:extLst>
              <a:ext uri="{FF2B5EF4-FFF2-40B4-BE49-F238E27FC236}">
                <a16:creationId xmlns:a16="http://schemas.microsoft.com/office/drawing/2014/main" id="{BF368779-8C6C-9AB6-E33B-A0BC27766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757" y="2952206"/>
            <a:ext cx="4953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98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EA241579-BB08-AE00-3CE7-1D9A146FA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STM32F407G-disc1 x2</a:t>
            </a:r>
          </a:p>
          <a:p>
            <a:r>
              <a:rPr lang="en-US" altLang="zh-TW" dirty="0"/>
              <a:t>HC-05 x2</a:t>
            </a:r>
          </a:p>
          <a:p>
            <a:r>
              <a:rPr lang="en-US" altLang="zh-TW" dirty="0"/>
              <a:t>Joystick x1</a:t>
            </a:r>
          </a:p>
          <a:p>
            <a:r>
              <a:rPr lang="en-US" altLang="zh-TW" dirty="0"/>
              <a:t>Button x1</a:t>
            </a:r>
          </a:p>
          <a:p>
            <a:endParaRPr lang="zh-TW" altLang="en-US" dirty="0"/>
          </a:p>
        </p:txBody>
      </p:sp>
      <p:pic>
        <p:nvPicPr>
          <p:cNvPr id="12" name="內容版面配置區 8" descr="一張含有 室內, 電子用品, 充電器, 配接器 的圖片&#10;&#10;自動產生的描述">
            <a:extLst>
              <a:ext uri="{FF2B5EF4-FFF2-40B4-BE49-F238E27FC236}">
                <a16:creationId xmlns:a16="http://schemas.microsoft.com/office/drawing/2014/main" id="{BEFBA3DB-EF26-30B1-8862-698A2F892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28994" y="2296124"/>
            <a:ext cx="2885583" cy="384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01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Bluetooth HID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5C726F4-F2E8-7706-606E-1B82D44C1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45" y="3939386"/>
            <a:ext cx="3434218" cy="215238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0AAC7DF-DAB3-7B93-8778-980276D45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944" y="3506561"/>
            <a:ext cx="3333509" cy="2594870"/>
          </a:xfrm>
          <a:prstGeom prst="rect">
            <a:avLst/>
          </a:prstGeom>
        </p:spPr>
      </p:pic>
      <p:pic>
        <p:nvPicPr>
          <p:cNvPr id="6" name="Picture 2" descr="後疫情時代藍牙市場新契機- 電子工程專輯">
            <a:extLst>
              <a:ext uri="{FF2B5EF4-FFF2-40B4-BE49-F238E27FC236}">
                <a16:creationId xmlns:a16="http://schemas.microsoft.com/office/drawing/2014/main" id="{20242708-0A17-1032-17D4-55097C2B5D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697" y="1364209"/>
            <a:ext cx="2356012" cy="23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78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3778C5-6D75-4066-677C-1BAC0740A3A9}"/>
              </a:ext>
            </a:extLst>
          </p:cNvPr>
          <p:cNvSpPr/>
          <p:nvPr/>
        </p:nvSpPr>
        <p:spPr>
          <a:xfrm>
            <a:off x="6101701" y="2678448"/>
            <a:ext cx="1694855" cy="8116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STM32-disc1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8A0591D-6AAE-1895-57CB-1D2FBB71B692}"/>
              </a:ext>
            </a:extLst>
          </p:cNvPr>
          <p:cNvSpPr/>
          <p:nvPr/>
        </p:nvSpPr>
        <p:spPr>
          <a:xfrm>
            <a:off x="5372832" y="4854125"/>
            <a:ext cx="1319551" cy="8116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Joystick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439F64-7A2A-81DC-59AB-AE4B90CACF98}"/>
              </a:ext>
            </a:extLst>
          </p:cNvPr>
          <p:cNvSpPr/>
          <p:nvPr/>
        </p:nvSpPr>
        <p:spPr>
          <a:xfrm>
            <a:off x="6536089" y="1173256"/>
            <a:ext cx="826079" cy="809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Hc-05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738F18F-84F2-0816-EFDA-014AC46B4DB6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6032608" y="3490086"/>
            <a:ext cx="658961" cy="1364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CD30C2D-380F-BF6C-D76D-DF9A2BF23B23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6949129" y="1982479"/>
            <a:ext cx="0" cy="695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1DA994C7-2616-285E-D3C8-DC3AAC2691AF}"/>
              </a:ext>
            </a:extLst>
          </p:cNvPr>
          <p:cNvSpPr/>
          <p:nvPr/>
        </p:nvSpPr>
        <p:spPr>
          <a:xfrm>
            <a:off x="7215003" y="4841043"/>
            <a:ext cx="1319551" cy="8116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Button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18EA1FE5-D55E-8423-0379-EA0C8F70F6ED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7213374" y="3490086"/>
            <a:ext cx="661405" cy="1350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6B97C52D-D848-2DDE-5008-8E9FB8B11948}"/>
              </a:ext>
            </a:extLst>
          </p:cNvPr>
          <p:cNvSpPr/>
          <p:nvPr/>
        </p:nvSpPr>
        <p:spPr>
          <a:xfrm>
            <a:off x="1800887" y="3928992"/>
            <a:ext cx="1694855" cy="8116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STM32-disc1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705B01E-1CCC-3BDE-9530-06BF4DBD4934}"/>
              </a:ext>
            </a:extLst>
          </p:cNvPr>
          <p:cNvSpPr/>
          <p:nvPr/>
        </p:nvSpPr>
        <p:spPr>
          <a:xfrm>
            <a:off x="2235276" y="2490361"/>
            <a:ext cx="826079" cy="809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Hc-05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AA7D7B0E-720D-2530-9B78-91A54EA71D81}"/>
              </a:ext>
            </a:extLst>
          </p:cNvPr>
          <p:cNvCxnSpPr>
            <a:cxnSpLocks/>
            <a:stCxn id="72" idx="2"/>
            <a:endCxn id="70" idx="0"/>
          </p:cNvCxnSpPr>
          <p:nvPr/>
        </p:nvCxnSpPr>
        <p:spPr>
          <a:xfrm flipH="1">
            <a:off x="2648315" y="3299584"/>
            <a:ext cx="1" cy="629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A51A90A0-9592-EA8D-3070-5807EE34E732}"/>
              </a:ext>
            </a:extLst>
          </p:cNvPr>
          <p:cNvCxnSpPr>
            <a:cxnSpLocks/>
            <a:stCxn id="70" idx="2"/>
            <a:endCxn id="90" idx="3"/>
          </p:cNvCxnSpPr>
          <p:nvPr/>
        </p:nvCxnSpPr>
        <p:spPr>
          <a:xfrm flipH="1">
            <a:off x="2016297" y="4740630"/>
            <a:ext cx="632018" cy="1131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圖片 89">
            <a:extLst>
              <a:ext uri="{FF2B5EF4-FFF2-40B4-BE49-F238E27FC236}">
                <a16:creationId xmlns:a16="http://schemas.microsoft.com/office/drawing/2014/main" id="{931A8673-9897-47EE-2A29-2EDD232EC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01" y="5259944"/>
            <a:ext cx="1357496" cy="1225140"/>
          </a:xfrm>
          <a:prstGeom prst="rect">
            <a:avLst/>
          </a:prstGeom>
        </p:spPr>
      </p:pic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3A5CA0A8-F1EB-21DF-ABEF-53B51C368C9D}"/>
              </a:ext>
            </a:extLst>
          </p:cNvPr>
          <p:cNvCxnSpPr>
            <a:stCxn id="72" idx="3"/>
            <a:endCxn id="12" idx="1"/>
          </p:cNvCxnSpPr>
          <p:nvPr/>
        </p:nvCxnSpPr>
        <p:spPr>
          <a:xfrm flipV="1">
            <a:off x="3061355" y="1577868"/>
            <a:ext cx="3474734" cy="1317105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651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AA30D49-52AF-0AB1-B745-C35167839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Sender(Mouse)</a:t>
            </a:r>
          </a:p>
          <a:p>
            <a:pPr lvl="1"/>
            <a:r>
              <a:rPr lang="en-US" altLang="zh-TW" dirty="0"/>
              <a:t>ADC</a:t>
            </a:r>
          </a:p>
          <a:p>
            <a:pPr lvl="1"/>
            <a:r>
              <a:rPr lang="en-US" altLang="zh-TW" dirty="0"/>
              <a:t>Joystick</a:t>
            </a:r>
          </a:p>
          <a:p>
            <a:pPr lvl="1"/>
            <a:r>
              <a:rPr lang="en-US" altLang="zh-TW" dirty="0"/>
              <a:t>Bluetooth(Master)</a:t>
            </a:r>
            <a:endParaRPr lang="zh-TW" altLang="en-US" dirty="0"/>
          </a:p>
        </p:txBody>
      </p:sp>
      <p:pic>
        <p:nvPicPr>
          <p:cNvPr id="6" name="圖片 5" descr="一張含有 室內 的圖片&#10;&#10;自動產生的描述">
            <a:extLst>
              <a:ext uri="{FF2B5EF4-FFF2-40B4-BE49-F238E27FC236}">
                <a16:creationId xmlns:a16="http://schemas.microsoft.com/office/drawing/2014/main" id="{827BD4F1-354F-B5C1-DDB0-B0D5FA87AA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19" y="1852823"/>
            <a:ext cx="4143737" cy="450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66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AA30D49-52AF-0AB1-B745-C35167839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Receiver</a:t>
            </a:r>
          </a:p>
          <a:p>
            <a:pPr lvl="1"/>
            <a:r>
              <a:rPr lang="en-US" altLang="zh-TW" dirty="0"/>
              <a:t>HID</a:t>
            </a:r>
          </a:p>
          <a:p>
            <a:pPr lvl="1"/>
            <a:r>
              <a:rPr lang="en-US" altLang="zh-TW" dirty="0"/>
              <a:t>Semaphore</a:t>
            </a:r>
          </a:p>
          <a:p>
            <a:pPr lvl="1"/>
            <a:r>
              <a:rPr lang="en-US" altLang="zh-TW" dirty="0"/>
              <a:t>Bluetooth(Slave)</a:t>
            </a:r>
            <a:endParaRPr lang="zh-TW" altLang="en-US" dirty="0"/>
          </a:p>
        </p:txBody>
      </p:sp>
      <p:pic>
        <p:nvPicPr>
          <p:cNvPr id="7" name="圖片 6" descr="一張含有 文字, 電子用品 的圖片&#10;&#10;自動產生的描述">
            <a:extLst>
              <a:ext uri="{FF2B5EF4-FFF2-40B4-BE49-F238E27FC236}">
                <a16:creationId xmlns:a16="http://schemas.microsoft.com/office/drawing/2014/main" id="{3F92D814-B8AA-363E-2EA4-5FA237FBB5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71" y="1727332"/>
            <a:ext cx="3402958" cy="45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766230"/>
            <a:ext cx="7886700" cy="811638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Demo </a:t>
            </a:r>
            <a:r>
              <a:rPr lang="en-US" altLang="zh-TW" dirty="0" err="1"/>
              <a:t>vedio</a:t>
            </a:r>
            <a:endParaRPr lang="zh-TW" altLang="en-US" dirty="0"/>
          </a:p>
        </p:txBody>
      </p:sp>
      <p:pic>
        <p:nvPicPr>
          <p:cNvPr id="3" name="676966846.771920">
            <a:hlinkClick r:id="" action="ppaction://media"/>
            <a:extLst>
              <a:ext uri="{FF2B5EF4-FFF2-40B4-BE49-F238E27FC236}">
                <a16:creationId xmlns:a16="http://schemas.microsoft.com/office/drawing/2014/main" id="{A868E85C-4A7D-7CA0-5209-DFFAB6F8E2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4850" y="1802765"/>
            <a:ext cx="7735888" cy="4351338"/>
          </a:xfrm>
          <a:noFill/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9E1CCF1-0086-4F48-9529-4DFC2FD56C17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佈景主題1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佈景主題1" id="{9C615CE4-55A3-43C2-AE83-E27C2057202B}" vid="{C34AFD5D-5513-4CB0-B3D8-89030FE6902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3553</TotalTime>
  <Words>124</Words>
  <Application>Microsoft Office PowerPoint</Application>
  <PresentationFormat>如螢幕大小 (4:3)</PresentationFormat>
  <Paragraphs>62</Paragraphs>
  <Slides>10</Slides>
  <Notes>10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4" baseType="lpstr">
      <vt:lpstr>Calibri</vt:lpstr>
      <vt:lpstr>Times New Roman</vt:lpstr>
      <vt:lpstr>Arial</vt:lpstr>
      <vt:lpstr>佈景主題1</vt:lpstr>
      <vt:lpstr>RTOS Final Project Bluetooth Mouse</vt:lpstr>
      <vt:lpstr>Outline</vt:lpstr>
      <vt:lpstr>Motivation</vt:lpstr>
      <vt:lpstr>System Architecture</vt:lpstr>
      <vt:lpstr>Bluetooth HID</vt:lpstr>
      <vt:lpstr>System Architecture</vt:lpstr>
      <vt:lpstr>System Architecture</vt:lpstr>
      <vt:lpstr>System Architecture</vt:lpstr>
      <vt:lpstr>Demo vedio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偉城 邱</cp:lastModifiedBy>
  <cp:revision>637</cp:revision>
  <cp:lastPrinted>2021-12-15T07:41:13Z</cp:lastPrinted>
  <dcterms:created xsi:type="dcterms:W3CDTF">2019-04-23T03:04:51Z</dcterms:created>
  <dcterms:modified xsi:type="dcterms:W3CDTF">2022-06-16T08:18:55Z</dcterms:modified>
</cp:coreProperties>
</file>